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89" r:id="rId2"/>
    <p:sldId id="266" r:id="rId3"/>
    <p:sldId id="267" r:id="rId4"/>
    <p:sldId id="268" r:id="rId5"/>
    <p:sldId id="269" r:id="rId6"/>
    <p:sldId id="286" r:id="rId7"/>
    <p:sldId id="271" r:id="rId8"/>
    <p:sldId id="272" r:id="rId9"/>
    <p:sldId id="273" r:id="rId10"/>
    <p:sldId id="274" r:id="rId11"/>
    <p:sldId id="275" r:id="rId12"/>
    <p:sldId id="276" r:id="rId13"/>
    <p:sldId id="284" r:id="rId14"/>
    <p:sldId id="278" r:id="rId15"/>
    <p:sldId id="291" r:id="rId16"/>
    <p:sldId id="287" r:id="rId17"/>
    <p:sldId id="257" r:id="rId18"/>
    <p:sldId id="258" r:id="rId19"/>
    <p:sldId id="259" r:id="rId20"/>
    <p:sldId id="260" r:id="rId21"/>
    <p:sldId id="261" r:id="rId22"/>
    <p:sldId id="282" r:id="rId23"/>
    <p:sldId id="283" r:id="rId24"/>
    <p:sldId id="290" r:id="rId25"/>
    <p:sldId id="262" r:id="rId26"/>
    <p:sldId id="263" r:id="rId27"/>
    <p:sldId id="280" r:id="rId28"/>
    <p:sldId id="281" r:id="rId29"/>
    <p:sldId id="28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9C5DC9-7B93-45F9-9458-4C58A0131D7E}">
          <p14:sldIdLst>
            <p14:sldId id="289"/>
            <p14:sldId id="266"/>
            <p14:sldId id="267"/>
            <p14:sldId id="268"/>
            <p14:sldId id="269"/>
            <p14:sldId id="286"/>
            <p14:sldId id="271"/>
            <p14:sldId id="272"/>
            <p14:sldId id="273"/>
            <p14:sldId id="274"/>
            <p14:sldId id="275"/>
            <p14:sldId id="276"/>
            <p14:sldId id="284"/>
            <p14:sldId id="278"/>
            <p14:sldId id="291"/>
            <p14:sldId id="287"/>
          </p14:sldIdLst>
        </p14:section>
        <p14:section name="Untitled Section" id="{51184910-83C7-4846-B6CA-E6013186F81F}">
          <p14:sldIdLst>
            <p14:sldId id="257"/>
            <p14:sldId id="258"/>
            <p14:sldId id="259"/>
            <p14:sldId id="260"/>
            <p14:sldId id="261"/>
            <p14:sldId id="282"/>
            <p14:sldId id="283"/>
            <p14:sldId id="290"/>
            <p14:sldId id="262"/>
            <p14:sldId id="263"/>
            <p14:sldId id="280"/>
            <p14:sldId id="28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2" y="2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1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121549379138619E-2"/>
          <c:y val="0.11683326301603007"/>
          <c:w val="0.90058789717827392"/>
          <c:h val="0.74035955017674326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GDP!$A$9</c:f>
              <c:strCache>
                <c:ptCount val="1"/>
                <c:pt idx="0">
                  <c:v>services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GDP!$B$9:$C$9</c:f>
              <c:numCache>
                <c:formatCode>General</c:formatCode>
                <c:ptCount val="2"/>
                <c:pt idx="0">
                  <c:v>49.6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CB-45AA-9330-A47FF5693BD0}"/>
            </c:ext>
          </c:extLst>
        </c:ser>
        <c:ser>
          <c:idx val="1"/>
          <c:order val="1"/>
          <c:tx>
            <c:strRef>
              <c:f>GDP!$A$10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GDP!$B$10:$C$10</c:f>
              <c:numCache>
                <c:formatCode>General</c:formatCode>
                <c:ptCount val="2"/>
                <c:pt idx="0">
                  <c:v>31.7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CB-45AA-9330-A47FF5693BD0}"/>
            </c:ext>
          </c:extLst>
        </c:ser>
        <c:ser>
          <c:idx val="2"/>
          <c:order val="2"/>
          <c:tx>
            <c:strRef>
              <c:f>GDP!$A$11</c:f>
              <c:strCache>
                <c:ptCount val="1"/>
                <c:pt idx="0">
                  <c:v>Agro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GDP!$B$11:$C$11</c:f>
              <c:numCache>
                <c:formatCode>General</c:formatCode>
                <c:ptCount val="2"/>
                <c:pt idx="0">
                  <c:v>18.7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CB-45AA-9330-A47FF5693B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317132720"/>
        <c:axId val="1355668368"/>
        <c:axId val="0"/>
      </c:bar3DChart>
      <c:catAx>
        <c:axId val="131713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355668368"/>
        <c:crosses val="autoZero"/>
        <c:auto val="1"/>
        <c:lblAlgn val="ctr"/>
        <c:lblOffset val="100"/>
        <c:noMultiLvlLbl val="0"/>
      </c:catAx>
      <c:valAx>
        <c:axId val="13556683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1713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Ownership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E25-4278-87AA-AAA7FA23D8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25-4278-87AA-AAA7FA23D8C4}"/>
              </c:ext>
            </c:extLst>
          </c:dPt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Government</c:v>
                </c:pt>
                <c:pt idx="1">
                  <c:v>Private Sector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25-4278-87AA-AAA7FA23D8C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diagrams/_rels/data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diagrams/_rels/drawing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535122-69DF-414F-86A5-04576CF3E5D4}" type="doc">
      <dgm:prSet loTypeId="urn:microsoft.com/office/officeart/2005/8/layout/process1" loCatId="process" qsTypeId="urn:microsoft.com/office/officeart/2005/8/quickstyle/3d5" qsCatId="3D" csTypeId="urn:microsoft.com/office/officeart/2005/8/colors/accent4_2" csCatId="accent4" phldr="1"/>
      <dgm:spPr/>
    </dgm:pt>
    <dgm:pt modelId="{1C7B29EE-F7A7-439F-A813-AC558FE6BC87}">
      <dgm:prSet phldrT="[Text]"/>
      <dgm:spPr/>
      <dgm:t>
        <a:bodyPr/>
        <a:lstStyle/>
        <a:p>
          <a:r>
            <a:rPr lang="en-US" dirty="0" smtClean="0"/>
            <a:t>Justice </a:t>
          </a:r>
          <a:r>
            <a:rPr lang="en-US" dirty="0" err="1" smtClean="0"/>
            <a:t>Sacchar</a:t>
          </a:r>
          <a:r>
            <a:rPr lang="en-US" dirty="0" smtClean="0"/>
            <a:t> Committee on status of </a:t>
          </a:r>
          <a:r>
            <a:rPr lang="en-US" u="sng" dirty="0" smtClean="0"/>
            <a:t>MUSLIMS (2005)</a:t>
          </a:r>
          <a:endParaRPr lang="en-US" u="sng" dirty="0"/>
        </a:p>
      </dgm:t>
    </dgm:pt>
    <dgm:pt modelId="{8000CDC2-13EE-40AB-B943-D4DA09E4739C}" type="parTrans" cxnId="{7A1E7FAB-9882-4321-A8BB-398E0AF488A8}">
      <dgm:prSet/>
      <dgm:spPr/>
      <dgm:t>
        <a:bodyPr/>
        <a:lstStyle/>
        <a:p>
          <a:endParaRPr lang="en-US"/>
        </a:p>
      </dgm:t>
    </dgm:pt>
    <dgm:pt modelId="{5891C6DE-A764-4BAE-AF79-EA24D483DB8D}" type="sibTrans" cxnId="{7A1E7FAB-9882-4321-A8BB-398E0AF488A8}">
      <dgm:prSet/>
      <dgm:spPr/>
      <dgm:t>
        <a:bodyPr/>
        <a:lstStyle/>
        <a:p>
          <a:endParaRPr lang="en-US"/>
        </a:p>
      </dgm:t>
    </dgm:pt>
    <dgm:pt modelId="{891EDB7B-17C8-44CE-A057-45CE5B5F598E}">
      <dgm:prSet phldrT="[Text]"/>
      <dgm:spPr/>
      <dgm:t>
        <a:bodyPr/>
        <a:lstStyle/>
        <a:p>
          <a:r>
            <a:rPr lang="en-US" dirty="0" smtClean="0"/>
            <a:t>PM 15 Point program (2006)</a:t>
          </a:r>
        </a:p>
        <a:p>
          <a:r>
            <a:rPr lang="en-US" u="sng" dirty="0" smtClean="0"/>
            <a:t>MINOTIRIES</a:t>
          </a:r>
          <a:r>
            <a:rPr lang="en-US" dirty="0" smtClean="0"/>
            <a:t> </a:t>
          </a:r>
          <a:endParaRPr lang="en-US" dirty="0"/>
        </a:p>
      </dgm:t>
    </dgm:pt>
    <dgm:pt modelId="{99E44C17-CB37-407B-B820-0CD4479B16E9}" type="parTrans" cxnId="{2898BAB4-CF2B-404C-8CEC-7F77CD74697B}">
      <dgm:prSet/>
      <dgm:spPr/>
      <dgm:t>
        <a:bodyPr/>
        <a:lstStyle/>
        <a:p>
          <a:endParaRPr lang="en-US"/>
        </a:p>
      </dgm:t>
    </dgm:pt>
    <dgm:pt modelId="{CA8A8398-0688-4029-9A49-D004A58AF056}" type="sibTrans" cxnId="{2898BAB4-CF2B-404C-8CEC-7F77CD74697B}">
      <dgm:prSet/>
      <dgm:spPr/>
      <dgm:t>
        <a:bodyPr/>
        <a:lstStyle/>
        <a:p>
          <a:endParaRPr lang="en-US"/>
        </a:p>
      </dgm:t>
    </dgm:pt>
    <dgm:pt modelId="{C0C381A6-EF4A-4F35-A05B-B52E9EA311E4}" type="pres">
      <dgm:prSet presAssocID="{07535122-69DF-414F-86A5-04576CF3E5D4}" presName="Name0" presStyleCnt="0">
        <dgm:presLayoutVars>
          <dgm:dir/>
          <dgm:resizeHandles val="exact"/>
        </dgm:presLayoutVars>
      </dgm:prSet>
      <dgm:spPr/>
    </dgm:pt>
    <dgm:pt modelId="{1CF69EEA-ED9A-4B93-AB93-3AAC159C6546}" type="pres">
      <dgm:prSet presAssocID="{1C7B29EE-F7A7-439F-A813-AC558FE6BC8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E32F9-010B-4FAD-9F3A-F01A59E9EA4F}" type="pres">
      <dgm:prSet presAssocID="{5891C6DE-A764-4BAE-AF79-EA24D483DB8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148C459-C65B-4CCD-83E5-702CFABB6E19}" type="pres">
      <dgm:prSet presAssocID="{5891C6DE-A764-4BAE-AF79-EA24D483DB8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C0184D46-785A-4EB2-96B7-7F0F56A428B1}" type="pres">
      <dgm:prSet presAssocID="{891EDB7B-17C8-44CE-A057-45CE5B5F598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1E7FAB-9882-4321-A8BB-398E0AF488A8}" srcId="{07535122-69DF-414F-86A5-04576CF3E5D4}" destId="{1C7B29EE-F7A7-439F-A813-AC558FE6BC87}" srcOrd="0" destOrd="0" parTransId="{8000CDC2-13EE-40AB-B943-D4DA09E4739C}" sibTransId="{5891C6DE-A764-4BAE-AF79-EA24D483DB8D}"/>
    <dgm:cxn modelId="{59C1967B-36B5-4B63-A697-F330991E0966}" type="presOf" srcId="{07535122-69DF-414F-86A5-04576CF3E5D4}" destId="{C0C381A6-EF4A-4F35-A05B-B52E9EA311E4}" srcOrd="0" destOrd="0" presId="urn:microsoft.com/office/officeart/2005/8/layout/process1"/>
    <dgm:cxn modelId="{56A4F984-E4DA-4053-A6C6-E38DB1400A8E}" type="presOf" srcId="{5891C6DE-A764-4BAE-AF79-EA24D483DB8D}" destId="{9DFE32F9-010B-4FAD-9F3A-F01A59E9EA4F}" srcOrd="0" destOrd="0" presId="urn:microsoft.com/office/officeart/2005/8/layout/process1"/>
    <dgm:cxn modelId="{A9040831-D71D-44AD-AF2B-5608939D9B9B}" type="presOf" srcId="{1C7B29EE-F7A7-439F-A813-AC558FE6BC87}" destId="{1CF69EEA-ED9A-4B93-AB93-3AAC159C6546}" srcOrd="0" destOrd="0" presId="urn:microsoft.com/office/officeart/2005/8/layout/process1"/>
    <dgm:cxn modelId="{09F90737-E9E3-4475-843E-2E7B6A4CBBBE}" type="presOf" srcId="{5891C6DE-A764-4BAE-AF79-EA24D483DB8D}" destId="{0148C459-C65B-4CCD-83E5-702CFABB6E19}" srcOrd="1" destOrd="0" presId="urn:microsoft.com/office/officeart/2005/8/layout/process1"/>
    <dgm:cxn modelId="{665AA2F9-6F4E-43BF-BF04-B7E249C48BA4}" type="presOf" srcId="{891EDB7B-17C8-44CE-A057-45CE5B5F598E}" destId="{C0184D46-785A-4EB2-96B7-7F0F56A428B1}" srcOrd="0" destOrd="0" presId="urn:microsoft.com/office/officeart/2005/8/layout/process1"/>
    <dgm:cxn modelId="{2898BAB4-CF2B-404C-8CEC-7F77CD74697B}" srcId="{07535122-69DF-414F-86A5-04576CF3E5D4}" destId="{891EDB7B-17C8-44CE-A057-45CE5B5F598E}" srcOrd="1" destOrd="0" parTransId="{99E44C17-CB37-407B-B820-0CD4479B16E9}" sibTransId="{CA8A8398-0688-4029-9A49-D004A58AF056}"/>
    <dgm:cxn modelId="{0A004A73-8D70-40AB-81ED-4FAEE17460C3}" type="presParOf" srcId="{C0C381A6-EF4A-4F35-A05B-B52E9EA311E4}" destId="{1CF69EEA-ED9A-4B93-AB93-3AAC159C6546}" srcOrd="0" destOrd="0" presId="urn:microsoft.com/office/officeart/2005/8/layout/process1"/>
    <dgm:cxn modelId="{9F10F50C-AEF6-4BC4-97DA-8A36D02C0B46}" type="presParOf" srcId="{C0C381A6-EF4A-4F35-A05B-B52E9EA311E4}" destId="{9DFE32F9-010B-4FAD-9F3A-F01A59E9EA4F}" srcOrd="1" destOrd="0" presId="urn:microsoft.com/office/officeart/2005/8/layout/process1"/>
    <dgm:cxn modelId="{6B8C022A-6029-44FE-AF1B-15412B5F6B59}" type="presParOf" srcId="{9DFE32F9-010B-4FAD-9F3A-F01A59E9EA4F}" destId="{0148C459-C65B-4CCD-83E5-702CFABB6E19}" srcOrd="0" destOrd="0" presId="urn:microsoft.com/office/officeart/2005/8/layout/process1"/>
    <dgm:cxn modelId="{B7C7253E-AC93-4F4F-973C-91D520579702}" type="presParOf" srcId="{C0C381A6-EF4A-4F35-A05B-B52E9EA311E4}" destId="{C0184D46-785A-4EB2-96B7-7F0F56A428B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792D93-3054-4ECF-9AA9-FF5A548CC5F9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8F7E3E-FA0F-4EB0-A8EB-BB235B9356F3}">
      <dgm:prSet phldrT="[Text]"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Manipur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8E430DF-A593-4092-AAA4-443DCFEA33B1}" type="parTrans" cxnId="{3EF19EFE-6704-463A-A80C-E6485317562F}">
      <dgm:prSet/>
      <dgm:spPr/>
      <dgm:t>
        <a:bodyPr/>
        <a:lstStyle/>
        <a:p>
          <a:endParaRPr lang="en-US"/>
        </a:p>
      </dgm:t>
    </dgm:pt>
    <dgm:pt modelId="{9952F91F-73D3-4BD4-8531-42E541DF3B1C}" type="sibTrans" cxnId="{3EF19EFE-6704-463A-A80C-E6485317562F}">
      <dgm:prSet/>
      <dgm:spPr/>
      <dgm:t>
        <a:bodyPr/>
        <a:lstStyle/>
        <a:p>
          <a:endParaRPr lang="en-US"/>
        </a:p>
      </dgm:t>
    </dgm:pt>
    <dgm:pt modelId="{BB69A766-8C22-407C-814F-7DE86CFE817D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Arunachal Pradesh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27DDFA3-0D1F-489A-9E85-F5D00A0A9F48}" type="parTrans" cxnId="{C5407082-1B74-4F75-A87C-13E0AADE4133}">
      <dgm:prSet/>
      <dgm:spPr/>
      <dgm:t>
        <a:bodyPr/>
        <a:lstStyle/>
        <a:p>
          <a:endParaRPr lang="en-US"/>
        </a:p>
      </dgm:t>
    </dgm:pt>
    <dgm:pt modelId="{F8B8644A-72B4-4BB1-883E-3231543AEDC4}" type="sibTrans" cxnId="{C5407082-1B74-4F75-A87C-13E0AADE4133}">
      <dgm:prSet/>
      <dgm:spPr/>
      <dgm:t>
        <a:bodyPr/>
        <a:lstStyle/>
        <a:p>
          <a:endParaRPr lang="en-US"/>
        </a:p>
      </dgm:t>
    </dgm:pt>
    <dgm:pt modelId="{7CD2E9D3-04BB-4C61-AFE2-CDAD08146B6F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Mizoram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710E7ED-E338-4D5A-9E95-CEA511DBD455}" type="parTrans" cxnId="{938DCE98-D133-4637-817A-3034BA197F75}">
      <dgm:prSet/>
      <dgm:spPr/>
      <dgm:t>
        <a:bodyPr/>
        <a:lstStyle/>
        <a:p>
          <a:endParaRPr lang="en-US"/>
        </a:p>
      </dgm:t>
    </dgm:pt>
    <dgm:pt modelId="{34EE3AD8-4346-4B4E-A328-98427D8DEF40}" type="sibTrans" cxnId="{938DCE98-D133-4637-817A-3034BA197F75}">
      <dgm:prSet/>
      <dgm:spPr/>
      <dgm:t>
        <a:bodyPr/>
        <a:lstStyle/>
        <a:p>
          <a:endParaRPr lang="en-US"/>
        </a:p>
      </dgm:t>
    </dgm:pt>
    <dgm:pt modelId="{A93D6793-F9A7-4C67-9973-0BD6EE17E901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Lakshadweep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86FBD21-0B4E-48D2-BE84-77CFD32EC583}" type="parTrans" cxnId="{C81F4556-4043-4256-8738-2AA7F8420498}">
      <dgm:prSet/>
      <dgm:spPr/>
      <dgm:t>
        <a:bodyPr/>
        <a:lstStyle/>
        <a:p>
          <a:endParaRPr lang="en-US"/>
        </a:p>
      </dgm:t>
    </dgm:pt>
    <dgm:pt modelId="{ED0B0B75-5CED-473B-B5F7-C1145A37220B}" type="sibTrans" cxnId="{C81F4556-4043-4256-8738-2AA7F8420498}">
      <dgm:prSet/>
      <dgm:spPr/>
      <dgm:t>
        <a:bodyPr/>
        <a:lstStyle/>
        <a:p>
          <a:endParaRPr lang="en-US"/>
        </a:p>
      </dgm:t>
    </dgm:pt>
    <dgm:pt modelId="{A41E39A4-E1B5-46DF-9E0B-EA780437D7B4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Nagaland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8452CAA-E494-4C8B-A74A-B710FE17903E}" type="parTrans" cxnId="{A5F24D75-373F-49C9-A34E-C855D7E36083}">
      <dgm:prSet/>
      <dgm:spPr/>
      <dgm:t>
        <a:bodyPr/>
        <a:lstStyle/>
        <a:p>
          <a:endParaRPr lang="en-US"/>
        </a:p>
      </dgm:t>
    </dgm:pt>
    <dgm:pt modelId="{A52515DE-A3EF-4C3D-98A9-5739AC5D4A20}" type="sibTrans" cxnId="{A5F24D75-373F-49C9-A34E-C855D7E36083}">
      <dgm:prSet/>
      <dgm:spPr/>
      <dgm:t>
        <a:bodyPr/>
        <a:lstStyle/>
        <a:p>
          <a:endParaRPr lang="en-US"/>
        </a:p>
      </dgm:t>
    </dgm:pt>
    <dgm:pt modelId="{FC32A657-8F7B-409B-B806-539B876FAD20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Meghalaya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FD88D6C-6ACF-46F1-BB75-6E36E4928611}" type="parTrans" cxnId="{41D5E976-41A1-47D5-9924-1C7FA0C58E84}">
      <dgm:prSet/>
      <dgm:spPr/>
      <dgm:t>
        <a:bodyPr/>
        <a:lstStyle/>
        <a:p>
          <a:endParaRPr lang="en-US"/>
        </a:p>
      </dgm:t>
    </dgm:pt>
    <dgm:pt modelId="{EB851459-BBDB-4A23-A1D3-0002A1317241}" type="sibTrans" cxnId="{41D5E976-41A1-47D5-9924-1C7FA0C58E84}">
      <dgm:prSet/>
      <dgm:spPr/>
      <dgm:t>
        <a:bodyPr/>
        <a:lstStyle/>
        <a:p>
          <a:endParaRPr lang="en-US"/>
        </a:p>
      </dgm:t>
    </dgm:pt>
    <dgm:pt modelId="{E06465C1-A717-4158-B8FE-222FB99D7B05}">
      <dgm:prSet/>
      <dgm:spPr>
        <a:solidFill>
          <a:srgbClr val="FFC000"/>
        </a:solidFill>
      </dgm:spPr>
      <dgm:t>
        <a:bodyPr/>
        <a:lstStyle/>
        <a:p>
          <a:r>
            <a:rPr lang="en-US" smtClean="0">
              <a:solidFill>
                <a:schemeClr val="tx1">
                  <a:lumMod val="95000"/>
                  <a:lumOff val="5000"/>
                </a:schemeClr>
              </a:solidFill>
            </a:rPr>
            <a:t>Jammu &amp; Kashmir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942EAE6-FCC9-4C2D-9FFE-E2624AFB1D2E}" type="parTrans" cxnId="{1DDA4665-8CF8-49C9-8916-0DAF2AA24533}">
      <dgm:prSet/>
      <dgm:spPr/>
      <dgm:t>
        <a:bodyPr/>
        <a:lstStyle/>
        <a:p>
          <a:endParaRPr lang="en-US"/>
        </a:p>
      </dgm:t>
    </dgm:pt>
    <dgm:pt modelId="{BD0CECF3-6931-4B06-8F7C-2C4E29DA09A4}" type="sibTrans" cxnId="{1DDA4665-8CF8-49C9-8916-0DAF2AA24533}">
      <dgm:prSet/>
      <dgm:spPr/>
      <dgm:t>
        <a:bodyPr/>
        <a:lstStyle/>
        <a:p>
          <a:endParaRPr lang="en-US"/>
        </a:p>
      </dgm:t>
    </dgm:pt>
    <dgm:pt modelId="{7B6273E1-189E-41B2-B218-DF6EF83980A5}">
      <dgm:prSet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</a:rPr>
            <a:t>Punjab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3C29316-AADA-4831-96C3-98C58B640FEB}" type="parTrans" cxnId="{B76377D4-E58F-4901-AB27-DAAF3F5F1568}">
      <dgm:prSet/>
      <dgm:spPr/>
      <dgm:t>
        <a:bodyPr/>
        <a:lstStyle/>
        <a:p>
          <a:endParaRPr lang="en-US"/>
        </a:p>
      </dgm:t>
    </dgm:pt>
    <dgm:pt modelId="{004F2320-9EB1-45DA-B56B-A2B1AF2DE941}" type="sibTrans" cxnId="{B76377D4-E58F-4901-AB27-DAAF3F5F1568}">
      <dgm:prSet/>
      <dgm:spPr/>
      <dgm:t>
        <a:bodyPr/>
        <a:lstStyle/>
        <a:p>
          <a:endParaRPr lang="en-US"/>
        </a:p>
      </dgm:t>
    </dgm:pt>
    <dgm:pt modelId="{C0423869-ACDD-4246-A267-666ED9F8A75E}" type="pres">
      <dgm:prSet presAssocID="{A0792D93-3054-4ECF-9AA9-FF5A548CC5F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0A1D8C-9B5C-46C0-92FC-CFE632B75645}" type="pres">
      <dgm:prSet presAssocID="{428F7E3E-FA0F-4EB0-A8EB-BB235B9356F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81056-E377-4FBD-A6F5-BEA9CC68F494}" type="pres">
      <dgm:prSet presAssocID="{9952F91F-73D3-4BD4-8531-42E541DF3B1C}" presName="sibTrans" presStyleCnt="0"/>
      <dgm:spPr/>
    </dgm:pt>
    <dgm:pt modelId="{3AACA067-AF6D-4E43-B96F-5D446A6262A7}" type="pres">
      <dgm:prSet presAssocID="{BB69A766-8C22-407C-814F-7DE86CFE817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50D2-18FE-4C5B-B989-7A6CDFD7FC87}" type="pres">
      <dgm:prSet presAssocID="{F8B8644A-72B4-4BB1-883E-3231543AEDC4}" presName="sibTrans" presStyleCnt="0"/>
      <dgm:spPr/>
    </dgm:pt>
    <dgm:pt modelId="{FBEE158E-2DC3-47FF-A908-6F6657318F75}" type="pres">
      <dgm:prSet presAssocID="{7CD2E9D3-04BB-4C61-AFE2-CDAD08146B6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1B1CF6-11E4-42D4-B2F0-AF41642E0437}" type="pres">
      <dgm:prSet presAssocID="{34EE3AD8-4346-4B4E-A328-98427D8DEF40}" presName="sibTrans" presStyleCnt="0"/>
      <dgm:spPr/>
    </dgm:pt>
    <dgm:pt modelId="{85EC1206-8894-4BD4-A19A-85C4574007B5}" type="pres">
      <dgm:prSet presAssocID="{A93D6793-F9A7-4C67-9973-0BD6EE17E901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98428-5CE2-4140-9BF0-E9E0247FC864}" type="pres">
      <dgm:prSet presAssocID="{ED0B0B75-5CED-473B-B5F7-C1145A37220B}" presName="sibTrans" presStyleCnt="0"/>
      <dgm:spPr/>
    </dgm:pt>
    <dgm:pt modelId="{10597C3B-F188-48B2-A7DA-4BE07D3E549D}" type="pres">
      <dgm:prSet presAssocID="{A41E39A4-E1B5-46DF-9E0B-EA780437D7B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07614-3510-4516-812D-013B4673CDE5}" type="pres">
      <dgm:prSet presAssocID="{A52515DE-A3EF-4C3D-98A9-5739AC5D4A20}" presName="sibTrans" presStyleCnt="0"/>
      <dgm:spPr/>
    </dgm:pt>
    <dgm:pt modelId="{9D53815F-80E9-479F-89EF-84F84977F955}" type="pres">
      <dgm:prSet presAssocID="{FC32A657-8F7B-409B-B806-539B876FAD2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7734A-82AF-4593-BAEE-5AAA19B6BC9E}" type="pres">
      <dgm:prSet presAssocID="{EB851459-BBDB-4A23-A1D3-0002A1317241}" presName="sibTrans" presStyleCnt="0"/>
      <dgm:spPr/>
    </dgm:pt>
    <dgm:pt modelId="{487BD055-8793-4485-874F-EF5AA07824A7}" type="pres">
      <dgm:prSet presAssocID="{E06465C1-A717-4158-B8FE-222FB99D7B0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79DA2-3C18-44CC-ACB7-1058BED85671}" type="pres">
      <dgm:prSet presAssocID="{BD0CECF3-6931-4B06-8F7C-2C4E29DA09A4}" presName="sibTrans" presStyleCnt="0"/>
      <dgm:spPr/>
    </dgm:pt>
    <dgm:pt modelId="{3CE2BF17-A142-4A2D-8FB2-1869462AB795}" type="pres">
      <dgm:prSet presAssocID="{7B6273E1-189E-41B2-B218-DF6EF83980A5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3617FF-58C3-4282-9061-5BADDB9474EB}" type="presOf" srcId="{A0792D93-3054-4ECF-9AA9-FF5A548CC5F9}" destId="{C0423869-ACDD-4246-A267-666ED9F8A75E}" srcOrd="0" destOrd="0" presId="urn:microsoft.com/office/officeart/2005/8/layout/default"/>
    <dgm:cxn modelId="{C5407082-1B74-4F75-A87C-13E0AADE4133}" srcId="{A0792D93-3054-4ECF-9AA9-FF5A548CC5F9}" destId="{BB69A766-8C22-407C-814F-7DE86CFE817D}" srcOrd="1" destOrd="0" parTransId="{E27DDFA3-0D1F-489A-9E85-F5D00A0A9F48}" sibTransId="{F8B8644A-72B4-4BB1-883E-3231543AEDC4}"/>
    <dgm:cxn modelId="{F4F2F9CE-E49C-4E75-B2AE-5BCFD7C91606}" type="presOf" srcId="{428F7E3E-FA0F-4EB0-A8EB-BB235B9356F3}" destId="{760A1D8C-9B5C-46C0-92FC-CFE632B75645}" srcOrd="0" destOrd="0" presId="urn:microsoft.com/office/officeart/2005/8/layout/default"/>
    <dgm:cxn modelId="{D267FF48-9A36-4773-BB6E-3A10D6B6A96A}" type="presOf" srcId="{7CD2E9D3-04BB-4C61-AFE2-CDAD08146B6F}" destId="{FBEE158E-2DC3-47FF-A908-6F6657318F75}" srcOrd="0" destOrd="0" presId="urn:microsoft.com/office/officeart/2005/8/layout/default"/>
    <dgm:cxn modelId="{9308114D-6AD7-4A5F-B8EA-EA3BCB2C9680}" type="presOf" srcId="{A41E39A4-E1B5-46DF-9E0B-EA780437D7B4}" destId="{10597C3B-F188-48B2-A7DA-4BE07D3E549D}" srcOrd="0" destOrd="0" presId="urn:microsoft.com/office/officeart/2005/8/layout/default"/>
    <dgm:cxn modelId="{3EF19EFE-6704-463A-A80C-E6485317562F}" srcId="{A0792D93-3054-4ECF-9AA9-FF5A548CC5F9}" destId="{428F7E3E-FA0F-4EB0-A8EB-BB235B9356F3}" srcOrd="0" destOrd="0" parTransId="{F8E430DF-A593-4092-AAA4-443DCFEA33B1}" sibTransId="{9952F91F-73D3-4BD4-8531-42E541DF3B1C}"/>
    <dgm:cxn modelId="{C81F4556-4043-4256-8738-2AA7F8420498}" srcId="{A0792D93-3054-4ECF-9AA9-FF5A548CC5F9}" destId="{A93D6793-F9A7-4C67-9973-0BD6EE17E901}" srcOrd="3" destOrd="0" parTransId="{586FBD21-0B4E-48D2-BE84-77CFD32EC583}" sibTransId="{ED0B0B75-5CED-473B-B5F7-C1145A37220B}"/>
    <dgm:cxn modelId="{925173C2-AD44-472D-8F96-8AF41E75A656}" type="presOf" srcId="{FC32A657-8F7B-409B-B806-539B876FAD20}" destId="{9D53815F-80E9-479F-89EF-84F84977F955}" srcOrd="0" destOrd="0" presId="urn:microsoft.com/office/officeart/2005/8/layout/default"/>
    <dgm:cxn modelId="{B76377D4-E58F-4901-AB27-DAAF3F5F1568}" srcId="{A0792D93-3054-4ECF-9AA9-FF5A548CC5F9}" destId="{7B6273E1-189E-41B2-B218-DF6EF83980A5}" srcOrd="7" destOrd="0" parTransId="{73C29316-AADA-4831-96C3-98C58B640FEB}" sibTransId="{004F2320-9EB1-45DA-B56B-A2B1AF2DE941}"/>
    <dgm:cxn modelId="{41D5E976-41A1-47D5-9924-1C7FA0C58E84}" srcId="{A0792D93-3054-4ECF-9AA9-FF5A548CC5F9}" destId="{FC32A657-8F7B-409B-B806-539B876FAD20}" srcOrd="5" destOrd="0" parTransId="{EFD88D6C-6ACF-46F1-BB75-6E36E4928611}" sibTransId="{EB851459-BBDB-4A23-A1D3-0002A1317241}"/>
    <dgm:cxn modelId="{D55B0732-273D-4307-9B66-BD0177D88453}" type="presOf" srcId="{E06465C1-A717-4158-B8FE-222FB99D7B05}" destId="{487BD055-8793-4485-874F-EF5AA07824A7}" srcOrd="0" destOrd="0" presId="urn:microsoft.com/office/officeart/2005/8/layout/default"/>
    <dgm:cxn modelId="{0820E478-6EB0-4DF0-BC36-915909481E28}" type="presOf" srcId="{A93D6793-F9A7-4C67-9973-0BD6EE17E901}" destId="{85EC1206-8894-4BD4-A19A-85C4574007B5}" srcOrd="0" destOrd="0" presId="urn:microsoft.com/office/officeart/2005/8/layout/default"/>
    <dgm:cxn modelId="{3D0A36C8-8E04-41C0-9CEF-6FBD9A39E147}" type="presOf" srcId="{BB69A766-8C22-407C-814F-7DE86CFE817D}" destId="{3AACA067-AF6D-4E43-B96F-5D446A6262A7}" srcOrd="0" destOrd="0" presId="urn:microsoft.com/office/officeart/2005/8/layout/default"/>
    <dgm:cxn modelId="{938DCE98-D133-4637-817A-3034BA197F75}" srcId="{A0792D93-3054-4ECF-9AA9-FF5A548CC5F9}" destId="{7CD2E9D3-04BB-4C61-AFE2-CDAD08146B6F}" srcOrd="2" destOrd="0" parTransId="{5710E7ED-E338-4D5A-9E95-CEA511DBD455}" sibTransId="{34EE3AD8-4346-4B4E-A328-98427D8DEF40}"/>
    <dgm:cxn modelId="{5DEAD02E-BF7F-47C0-8914-48059FE03701}" type="presOf" srcId="{7B6273E1-189E-41B2-B218-DF6EF83980A5}" destId="{3CE2BF17-A142-4A2D-8FB2-1869462AB795}" srcOrd="0" destOrd="0" presId="urn:microsoft.com/office/officeart/2005/8/layout/default"/>
    <dgm:cxn modelId="{A5F24D75-373F-49C9-A34E-C855D7E36083}" srcId="{A0792D93-3054-4ECF-9AA9-FF5A548CC5F9}" destId="{A41E39A4-E1B5-46DF-9E0B-EA780437D7B4}" srcOrd="4" destOrd="0" parTransId="{08452CAA-E494-4C8B-A74A-B710FE17903E}" sibTransId="{A52515DE-A3EF-4C3D-98A9-5739AC5D4A20}"/>
    <dgm:cxn modelId="{1DDA4665-8CF8-49C9-8916-0DAF2AA24533}" srcId="{A0792D93-3054-4ECF-9AA9-FF5A548CC5F9}" destId="{E06465C1-A717-4158-B8FE-222FB99D7B05}" srcOrd="6" destOrd="0" parTransId="{3942EAE6-FCC9-4C2D-9FFE-E2624AFB1D2E}" sibTransId="{BD0CECF3-6931-4B06-8F7C-2C4E29DA09A4}"/>
    <dgm:cxn modelId="{F421FFAD-F814-4C90-9DCF-12DB1FA6991E}" type="presParOf" srcId="{C0423869-ACDD-4246-A267-666ED9F8A75E}" destId="{760A1D8C-9B5C-46C0-92FC-CFE632B75645}" srcOrd="0" destOrd="0" presId="urn:microsoft.com/office/officeart/2005/8/layout/default"/>
    <dgm:cxn modelId="{FC1AD41C-3015-497E-8EFC-18376DF0D2A4}" type="presParOf" srcId="{C0423869-ACDD-4246-A267-666ED9F8A75E}" destId="{2EF81056-E377-4FBD-A6F5-BEA9CC68F494}" srcOrd="1" destOrd="0" presId="urn:microsoft.com/office/officeart/2005/8/layout/default"/>
    <dgm:cxn modelId="{15CA6870-2DD5-462E-BFD4-0581E0EBF0D7}" type="presParOf" srcId="{C0423869-ACDD-4246-A267-666ED9F8A75E}" destId="{3AACA067-AF6D-4E43-B96F-5D446A6262A7}" srcOrd="2" destOrd="0" presId="urn:microsoft.com/office/officeart/2005/8/layout/default"/>
    <dgm:cxn modelId="{7BF610C4-67B2-4400-BBD9-C54223101F93}" type="presParOf" srcId="{C0423869-ACDD-4246-A267-666ED9F8A75E}" destId="{349A50D2-18FE-4C5B-B989-7A6CDFD7FC87}" srcOrd="3" destOrd="0" presId="urn:microsoft.com/office/officeart/2005/8/layout/default"/>
    <dgm:cxn modelId="{7A6C9E98-3D7E-4152-9266-CD97AF4BFA2B}" type="presParOf" srcId="{C0423869-ACDD-4246-A267-666ED9F8A75E}" destId="{FBEE158E-2DC3-47FF-A908-6F6657318F75}" srcOrd="4" destOrd="0" presId="urn:microsoft.com/office/officeart/2005/8/layout/default"/>
    <dgm:cxn modelId="{CDCA60C5-E468-48BA-8004-6617DE162460}" type="presParOf" srcId="{C0423869-ACDD-4246-A267-666ED9F8A75E}" destId="{B41B1CF6-11E4-42D4-B2F0-AF41642E0437}" srcOrd="5" destOrd="0" presId="urn:microsoft.com/office/officeart/2005/8/layout/default"/>
    <dgm:cxn modelId="{6AAEA246-72BC-46D9-90DA-40023F830856}" type="presParOf" srcId="{C0423869-ACDD-4246-A267-666ED9F8A75E}" destId="{85EC1206-8894-4BD4-A19A-85C4574007B5}" srcOrd="6" destOrd="0" presId="urn:microsoft.com/office/officeart/2005/8/layout/default"/>
    <dgm:cxn modelId="{CEF0F10E-986F-4E3E-A234-EF4A0676BEFD}" type="presParOf" srcId="{C0423869-ACDD-4246-A267-666ED9F8A75E}" destId="{0C998428-5CE2-4140-9BF0-E9E0247FC864}" srcOrd="7" destOrd="0" presId="urn:microsoft.com/office/officeart/2005/8/layout/default"/>
    <dgm:cxn modelId="{21A106D1-E6C7-497B-8C45-395436EE80A9}" type="presParOf" srcId="{C0423869-ACDD-4246-A267-666ED9F8A75E}" destId="{10597C3B-F188-48B2-A7DA-4BE07D3E549D}" srcOrd="8" destOrd="0" presId="urn:microsoft.com/office/officeart/2005/8/layout/default"/>
    <dgm:cxn modelId="{7C34680D-719B-48F0-BAAE-1179BFE26FD8}" type="presParOf" srcId="{C0423869-ACDD-4246-A267-666ED9F8A75E}" destId="{43707614-3510-4516-812D-013B4673CDE5}" srcOrd="9" destOrd="0" presId="urn:microsoft.com/office/officeart/2005/8/layout/default"/>
    <dgm:cxn modelId="{65C1F40D-3ADA-4C4E-B714-3EE4F490CFB1}" type="presParOf" srcId="{C0423869-ACDD-4246-A267-666ED9F8A75E}" destId="{9D53815F-80E9-479F-89EF-84F84977F955}" srcOrd="10" destOrd="0" presId="urn:microsoft.com/office/officeart/2005/8/layout/default"/>
    <dgm:cxn modelId="{3E1DA76E-99FB-4E48-8918-A8F60568534F}" type="presParOf" srcId="{C0423869-ACDD-4246-A267-666ED9F8A75E}" destId="{33A7734A-82AF-4593-BAEE-5AAA19B6BC9E}" srcOrd="11" destOrd="0" presId="urn:microsoft.com/office/officeart/2005/8/layout/default"/>
    <dgm:cxn modelId="{EFD21EBE-1412-4A45-AC77-DFE3FD02777C}" type="presParOf" srcId="{C0423869-ACDD-4246-A267-666ED9F8A75E}" destId="{487BD055-8793-4485-874F-EF5AA07824A7}" srcOrd="12" destOrd="0" presId="urn:microsoft.com/office/officeart/2005/8/layout/default"/>
    <dgm:cxn modelId="{294238B4-7E60-4856-83C8-52AA2F9033F8}" type="presParOf" srcId="{C0423869-ACDD-4246-A267-666ED9F8A75E}" destId="{63179DA2-3C18-44CC-ACB7-1058BED85671}" srcOrd="13" destOrd="0" presId="urn:microsoft.com/office/officeart/2005/8/layout/default"/>
    <dgm:cxn modelId="{8A69D7D4-AC0A-42EB-A0E5-205AF502B494}" type="presParOf" srcId="{C0423869-ACDD-4246-A267-666ED9F8A75E}" destId="{3CE2BF17-A142-4A2D-8FB2-1869462AB79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423C95-DCA3-4442-8AE8-FDACABEA07C2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CC3B1E-D50C-4D12-A3A5-BB73BB6620A2}">
      <dgm:prSet phldrT="[Text]"/>
      <dgm:spPr/>
      <dgm:t>
        <a:bodyPr/>
        <a:lstStyle/>
        <a:p>
          <a:r>
            <a:rPr lang="en-US" smtClean="0"/>
            <a:t>Kashmiri embroidery</a:t>
          </a:r>
          <a:endParaRPr lang="en-US"/>
        </a:p>
      </dgm:t>
    </dgm:pt>
    <dgm:pt modelId="{FC29A41C-C282-4D48-AF76-76544A2CA2C7}" type="parTrans" cxnId="{0B0699F2-16FF-49AC-A788-859634665BAC}">
      <dgm:prSet/>
      <dgm:spPr/>
      <dgm:t>
        <a:bodyPr/>
        <a:lstStyle/>
        <a:p>
          <a:endParaRPr lang="en-US"/>
        </a:p>
      </dgm:t>
    </dgm:pt>
    <dgm:pt modelId="{59C4E6AD-E4C2-4D14-8684-91BA5386EEC5}" type="sibTrans" cxnId="{0B0699F2-16FF-49AC-A788-859634665BAC}">
      <dgm:prSet/>
      <dgm:spPr/>
      <dgm:t>
        <a:bodyPr/>
        <a:lstStyle/>
        <a:p>
          <a:endParaRPr lang="en-US"/>
        </a:p>
      </dgm:t>
    </dgm:pt>
    <dgm:pt modelId="{66999C91-B96F-4767-9359-146C71D8B791}">
      <dgm:prSet/>
      <dgm:spPr/>
      <dgm:t>
        <a:bodyPr/>
        <a:lstStyle/>
        <a:p>
          <a:r>
            <a:rPr lang="en-US" dirty="0" smtClean="0"/>
            <a:t>Bengali Muslim: </a:t>
          </a:r>
          <a:r>
            <a:rPr lang="en-US" dirty="0" err="1" smtClean="0"/>
            <a:t>Jardosi</a:t>
          </a:r>
          <a:r>
            <a:rPr lang="en-US" dirty="0" smtClean="0"/>
            <a:t> embroidery</a:t>
          </a:r>
          <a:endParaRPr lang="en-US" dirty="0"/>
        </a:p>
      </dgm:t>
    </dgm:pt>
    <dgm:pt modelId="{4B24C93F-7D16-4A57-A2FC-A08AE0C26DA4}" type="parTrans" cxnId="{B5B816A4-B0E4-4B13-97B5-A35622013368}">
      <dgm:prSet/>
      <dgm:spPr/>
      <dgm:t>
        <a:bodyPr/>
        <a:lstStyle/>
        <a:p>
          <a:endParaRPr lang="en-US"/>
        </a:p>
      </dgm:t>
    </dgm:pt>
    <dgm:pt modelId="{97482186-0C1C-445B-8606-2077BA9E82B8}" type="sibTrans" cxnId="{B5B816A4-B0E4-4B13-97B5-A35622013368}">
      <dgm:prSet/>
      <dgm:spPr/>
      <dgm:t>
        <a:bodyPr/>
        <a:lstStyle/>
        <a:p>
          <a:endParaRPr lang="en-US"/>
        </a:p>
      </dgm:t>
    </dgm:pt>
    <dgm:pt modelId="{FB57E816-642B-4860-83F7-07B5A040E724}">
      <dgm:prSet/>
      <dgm:spPr/>
      <dgm:t>
        <a:bodyPr/>
        <a:lstStyle/>
        <a:p>
          <a:r>
            <a:rPr lang="en-US" smtClean="0"/>
            <a:t>Sikh- Phulkari  embroidery</a:t>
          </a:r>
          <a:endParaRPr lang="en-US"/>
        </a:p>
      </dgm:t>
    </dgm:pt>
    <dgm:pt modelId="{D4CAA506-0053-4D16-B1D8-5D948D3ABA34}" type="parTrans" cxnId="{702A51E3-D462-4253-AB13-C86EFC0EADB3}">
      <dgm:prSet/>
      <dgm:spPr/>
      <dgm:t>
        <a:bodyPr/>
        <a:lstStyle/>
        <a:p>
          <a:endParaRPr lang="en-US"/>
        </a:p>
      </dgm:t>
    </dgm:pt>
    <dgm:pt modelId="{93D547F3-79F1-4F9E-B875-797043F9B0CA}" type="sibTrans" cxnId="{702A51E3-D462-4253-AB13-C86EFC0EADB3}">
      <dgm:prSet/>
      <dgm:spPr/>
      <dgm:t>
        <a:bodyPr/>
        <a:lstStyle/>
        <a:p>
          <a:endParaRPr lang="en-US"/>
        </a:p>
      </dgm:t>
    </dgm:pt>
    <dgm:pt modelId="{94357B6A-3EC0-4BF5-BFAA-ECCAA56B17A5}">
      <dgm:prSet/>
      <dgm:spPr/>
      <dgm:t>
        <a:bodyPr/>
        <a:lstStyle/>
        <a:p>
          <a:r>
            <a:rPr lang="en-US" dirty="0" smtClean="0"/>
            <a:t>Buddhist – Thangka painting</a:t>
          </a:r>
          <a:endParaRPr lang="en-US" dirty="0"/>
        </a:p>
      </dgm:t>
    </dgm:pt>
    <dgm:pt modelId="{BEA1C756-27B5-440F-A622-FF4AA720F8A9}" type="parTrans" cxnId="{FA093ACD-B1CA-4B9D-A4EE-69BCD24C93E8}">
      <dgm:prSet/>
      <dgm:spPr/>
      <dgm:t>
        <a:bodyPr/>
        <a:lstStyle/>
        <a:p>
          <a:endParaRPr lang="en-US"/>
        </a:p>
      </dgm:t>
    </dgm:pt>
    <dgm:pt modelId="{FDDB7652-E0ED-46EB-8B7E-7E56E589B44D}" type="sibTrans" cxnId="{FA093ACD-B1CA-4B9D-A4EE-69BCD24C93E8}">
      <dgm:prSet/>
      <dgm:spPr/>
      <dgm:t>
        <a:bodyPr/>
        <a:lstStyle/>
        <a:p>
          <a:endParaRPr lang="en-US"/>
        </a:p>
      </dgm:t>
    </dgm:pt>
    <dgm:pt modelId="{0302EC0D-316D-47A4-8396-A61638BEE0B1}" type="pres">
      <dgm:prSet presAssocID="{5F423C95-DCA3-4442-8AE8-FDACABEA07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C91829-6504-46F3-8AF8-83FCF42EAF4D}" type="pres">
      <dgm:prSet presAssocID="{1ECC3B1E-D50C-4D12-A3A5-BB73BB6620A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D5904-1308-41B3-8632-8A59A3F7566C}" type="pres">
      <dgm:prSet presAssocID="{59C4E6AD-E4C2-4D14-8684-91BA5386EEC5}" presName="sibTrans" presStyleCnt="0"/>
      <dgm:spPr/>
    </dgm:pt>
    <dgm:pt modelId="{03E90CA1-7EAF-42B6-A11B-63F414C13C46}" type="pres">
      <dgm:prSet presAssocID="{66999C91-B96F-4767-9359-146C71D8B79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77609-FDEC-4B49-AD92-E024B4A03EE1}" type="pres">
      <dgm:prSet presAssocID="{97482186-0C1C-445B-8606-2077BA9E82B8}" presName="sibTrans" presStyleCnt="0"/>
      <dgm:spPr/>
    </dgm:pt>
    <dgm:pt modelId="{0B619A67-8DBE-43B9-AA5E-729734D86844}" type="pres">
      <dgm:prSet presAssocID="{FB57E816-642B-4860-83F7-07B5A040E72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D48C8-EA13-4163-BBF5-F114E098F374}" type="pres">
      <dgm:prSet presAssocID="{93D547F3-79F1-4F9E-B875-797043F9B0CA}" presName="sibTrans" presStyleCnt="0"/>
      <dgm:spPr/>
    </dgm:pt>
    <dgm:pt modelId="{0EDE8E87-D2D9-49B9-BF79-6D894732D359}" type="pres">
      <dgm:prSet presAssocID="{94357B6A-3EC0-4BF5-BFAA-ECCAA56B17A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093ACD-B1CA-4B9D-A4EE-69BCD24C93E8}" srcId="{5F423C95-DCA3-4442-8AE8-FDACABEA07C2}" destId="{94357B6A-3EC0-4BF5-BFAA-ECCAA56B17A5}" srcOrd="3" destOrd="0" parTransId="{BEA1C756-27B5-440F-A622-FF4AA720F8A9}" sibTransId="{FDDB7652-E0ED-46EB-8B7E-7E56E589B44D}"/>
    <dgm:cxn modelId="{B5B816A4-B0E4-4B13-97B5-A35622013368}" srcId="{5F423C95-DCA3-4442-8AE8-FDACABEA07C2}" destId="{66999C91-B96F-4767-9359-146C71D8B791}" srcOrd="1" destOrd="0" parTransId="{4B24C93F-7D16-4A57-A2FC-A08AE0C26DA4}" sibTransId="{97482186-0C1C-445B-8606-2077BA9E82B8}"/>
    <dgm:cxn modelId="{702A51E3-D462-4253-AB13-C86EFC0EADB3}" srcId="{5F423C95-DCA3-4442-8AE8-FDACABEA07C2}" destId="{FB57E816-642B-4860-83F7-07B5A040E724}" srcOrd="2" destOrd="0" parTransId="{D4CAA506-0053-4D16-B1D8-5D948D3ABA34}" sibTransId="{93D547F3-79F1-4F9E-B875-797043F9B0CA}"/>
    <dgm:cxn modelId="{7A7EFE9C-FD44-402F-92DF-58340526CA73}" type="presOf" srcId="{1ECC3B1E-D50C-4D12-A3A5-BB73BB6620A2}" destId="{ABC91829-6504-46F3-8AF8-83FCF42EAF4D}" srcOrd="0" destOrd="0" presId="urn:microsoft.com/office/officeart/2005/8/layout/default"/>
    <dgm:cxn modelId="{83ADD262-D80A-4FC5-8CAD-125646DA2AA2}" type="presOf" srcId="{94357B6A-3EC0-4BF5-BFAA-ECCAA56B17A5}" destId="{0EDE8E87-D2D9-49B9-BF79-6D894732D359}" srcOrd="0" destOrd="0" presId="urn:microsoft.com/office/officeart/2005/8/layout/default"/>
    <dgm:cxn modelId="{0D1185CA-1102-4595-BC55-2A5C918E9B03}" type="presOf" srcId="{5F423C95-DCA3-4442-8AE8-FDACABEA07C2}" destId="{0302EC0D-316D-47A4-8396-A61638BEE0B1}" srcOrd="0" destOrd="0" presId="urn:microsoft.com/office/officeart/2005/8/layout/default"/>
    <dgm:cxn modelId="{8E9D41DD-FF3D-4546-AA78-DE5B3655A9C7}" type="presOf" srcId="{66999C91-B96F-4767-9359-146C71D8B791}" destId="{03E90CA1-7EAF-42B6-A11B-63F414C13C46}" srcOrd="0" destOrd="0" presId="urn:microsoft.com/office/officeart/2005/8/layout/default"/>
    <dgm:cxn modelId="{0B0699F2-16FF-49AC-A788-859634665BAC}" srcId="{5F423C95-DCA3-4442-8AE8-FDACABEA07C2}" destId="{1ECC3B1E-D50C-4D12-A3A5-BB73BB6620A2}" srcOrd="0" destOrd="0" parTransId="{FC29A41C-C282-4D48-AF76-76544A2CA2C7}" sibTransId="{59C4E6AD-E4C2-4D14-8684-91BA5386EEC5}"/>
    <dgm:cxn modelId="{00B73CF8-47A3-4387-90B9-085777E92D3A}" type="presOf" srcId="{FB57E816-642B-4860-83F7-07B5A040E724}" destId="{0B619A67-8DBE-43B9-AA5E-729734D86844}" srcOrd="0" destOrd="0" presId="urn:microsoft.com/office/officeart/2005/8/layout/default"/>
    <dgm:cxn modelId="{5AF0039D-53D4-4D7F-BEE3-BA51C4173E71}" type="presParOf" srcId="{0302EC0D-316D-47A4-8396-A61638BEE0B1}" destId="{ABC91829-6504-46F3-8AF8-83FCF42EAF4D}" srcOrd="0" destOrd="0" presId="urn:microsoft.com/office/officeart/2005/8/layout/default"/>
    <dgm:cxn modelId="{73FA98C5-7196-4F50-B04E-7E285D1EA8F7}" type="presParOf" srcId="{0302EC0D-316D-47A4-8396-A61638BEE0B1}" destId="{1A3D5904-1308-41B3-8632-8A59A3F7566C}" srcOrd="1" destOrd="0" presId="urn:microsoft.com/office/officeart/2005/8/layout/default"/>
    <dgm:cxn modelId="{E93C7949-FBF5-41D0-BA98-B5D7BC499CAC}" type="presParOf" srcId="{0302EC0D-316D-47A4-8396-A61638BEE0B1}" destId="{03E90CA1-7EAF-42B6-A11B-63F414C13C46}" srcOrd="2" destOrd="0" presId="urn:microsoft.com/office/officeart/2005/8/layout/default"/>
    <dgm:cxn modelId="{60688C79-2615-41EF-8A14-04165F038151}" type="presParOf" srcId="{0302EC0D-316D-47A4-8396-A61638BEE0B1}" destId="{79077609-FDEC-4B49-AD92-E024B4A03EE1}" srcOrd="3" destOrd="0" presId="urn:microsoft.com/office/officeart/2005/8/layout/default"/>
    <dgm:cxn modelId="{58C29BEF-A2E7-4224-B669-6EC0533CAFEB}" type="presParOf" srcId="{0302EC0D-316D-47A4-8396-A61638BEE0B1}" destId="{0B619A67-8DBE-43B9-AA5E-729734D86844}" srcOrd="4" destOrd="0" presId="urn:microsoft.com/office/officeart/2005/8/layout/default"/>
    <dgm:cxn modelId="{00D5B505-C1D8-4295-A7A1-95C03F03898B}" type="presParOf" srcId="{0302EC0D-316D-47A4-8396-A61638BEE0B1}" destId="{2FED48C8-EA13-4163-BBF5-F114E098F374}" srcOrd="5" destOrd="0" presId="urn:microsoft.com/office/officeart/2005/8/layout/default"/>
    <dgm:cxn modelId="{DD526E74-F76E-42CB-8C96-F259D7C9450C}" type="presParOf" srcId="{0302EC0D-316D-47A4-8396-A61638BEE0B1}" destId="{0EDE8E87-D2D9-49B9-BF79-6D894732D3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9A9ACB-7A0D-4486-ADE4-67A4FD1FE7B8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316CF1F-6046-4900-8D75-46D7E6F65F06}">
      <dgm:prSet phldrT="[Text]"/>
      <dgm:spPr/>
      <dgm:t>
        <a:bodyPr/>
        <a:lstStyle/>
        <a:p>
          <a:r>
            <a:rPr lang="en-US" dirty="0" err="1" smtClean="0"/>
            <a:t>Nai</a:t>
          </a:r>
          <a:r>
            <a:rPr lang="en-US" dirty="0" smtClean="0"/>
            <a:t> </a:t>
          </a:r>
          <a:r>
            <a:rPr lang="en-US" dirty="0" err="1" smtClean="0"/>
            <a:t>Manzil</a:t>
          </a:r>
          <a:endParaRPr lang="en-US" dirty="0"/>
        </a:p>
      </dgm:t>
    </dgm:pt>
    <dgm:pt modelId="{EC8B30EC-4D07-41AD-BEBA-D2AED5B7093E}" type="parTrans" cxnId="{B14855D3-71CA-443A-A243-2A1058526974}">
      <dgm:prSet/>
      <dgm:spPr/>
      <dgm:t>
        <a:bodyPr/>
        <a:lstStyle/>
        <a:p>
          <a:endParaRPr lang="en-US"/>
        </a:p>
      </dgm:t>
    </dgm:pt>
    <dgm:pt modelId="{0467E744-260B-46B8-83D8-1D036B9E8BDC}" type="sibTrans" cxnId="{B14855D3-71CA-443A-A243-2A1058526974}">
      <dgm:prSet/>
      <dgm:spPr/>
      <dgm:t>
        <a:bodyPr/>
        <a:lstStyle/>
        <a:p>
          <a:endParaRPr lang="en-US"/>
        </a:p>
      </dgm:t>
    </dgm:pt>
    <dgm:pt modelId="{72A78A27-6EC3-4AF4-8212-8FE19231C26F}">
      <dgm:prSet phldrT="[Text]"/>
      <dgm:spPr/>
      <dgm:t>
        <a:bodyPr/>
        <a:lstStyle/>
        <a:p>
          <a:r>
            <a:rPr lang="en-US" dirty="0" err="1" smtClean="0"/>
            <a:t>Madressa</a:t>
          </a:r>
          <a:r>
            <a:rPr lang="en-US" dirty="0" smtClean="0"/>
            <a:t> </a:t>
          </a:r>
          <a:r>
            <a:rPr lang="en-US" dirty="0" err="1" smtClean="0"/>
            <a:t>Passouts</a:t>
          </a:r>
          <a:r>
            <a:rPr lang="en-US" dirty="0" smtClean="0"/>
            <a:t> given computer, </a:t>
          </a:r>
          <a:r>
            <a:rPr lang="en-US" dirty="0" err="1" smtClean="0"/>
            <a:t>maths</a:t>
          </a:r>
          <a:r>
            <a:rPr lang="en-US" dirty="0" smtClean="0"/>
            <a:t>, accounting </a:t>
          </a:r>
          <a:r>
            <a:rPr lang="en-US" dirty="0" err="1" smtClean="0"/>
            <a:t>etc</a:t>
          </a:r>
          <a:r>
            <a:rPr lang="en-US" dirty="0" smtClean="0"/>
            <a:t> skills to get in Mainstream</a:t>
          </a:r>
          <a:endParaRPr lang="en-US" dirty="0"/>
        </a:p>
      </dgm:t>
    </dgm:pt>
    <dgm:pt modelId="{72039F73-9F7C-4654-A278-8D822AD878F2}" type="parTrans" cxnId="{4C16BCA5-B096-4872-92F5-4ED0B9312514}">
      <dgm:prSet/>
      <dgm:spPr/>
      <dgm:t>
        <a:bodyPr/>
        <a:lstStyle/>
        <a:p>
          <a:endParaRPr lang="en-US"/>
        </a:p>
      </dgm:t>
    </dgm:pt>
    <dgm:pt modelId="{07B5C183-A10B-4E8B-A9E8-64A99F083A07}" type="sibTrans" cxnId="{4C16BCA5-B096-4872-92F5-4ED0B9312514}">
      <dgm:prSet/>
      <dgm:spPr/>
      <dgm:t>
        <a:bodyPr/>
        <a:lstStyle/>
        <a:p>
          <a:endParaRPr lang="en-US"/>
        </a:p>
      </dgm:t>
    </dgm:pt>
    <dgm:pt modelId="{FF9EE975-2D21-4E5A-814C-04E6B1DD554C}">
      <dgm:prSet phldrT="[Text]"/>
      <dgm:spPr/>
      <dgm:t>
        <a:bodyPr/>
        <a:lstStyle/>
        <a:p>
          <a:r>
            <a:rPr lang="en-US" dirty="0" err="1" smtClean="0"/>
            <a:t>Sikho</a:t>
          </a:r>
          <a:r>
            <a:rPr lang="en-US" dirty="0" smtClean="0"/>
            <a:t> </a:t>
          </a:r>
          <a:r>
            <a:rPr lang="en-US" dirty="0" err="1" smtClean="0"/>
            <a:t>aur</a:t>
          </a:r>
          <a:r>
            <a:rPr lang="en-US" dirty="0" smtClean="0"/>
            <a:t> </a:t>
          </a:r>
          <a:r>
            <a:rPr lang="en-US" dirty="0" err="1" smtClean="0"/>
            <a:t>Kamaao</a:t>
          </a:r>
          <a:endParaRPr lang="en-US" dirty="0"/>
        </a:p>
      </dgm:t>
    </dgm:pt>
    <dgm:pt modelId="{74BBCFF9-9CC4-41AA-BE0B-AE9BF31F32D4}" type="parTrans" cxnId="{92823A68-2FC5-4A93-8D2C-1CFEC98C2267}">
      <dgm:prSet/>
      <dgm:spPr/>
      <dgm:t>
        <a:bodyPr/>
        <a:lstStyle/>
        <a:p>
          <a:endParaRPr lang="en-US"/>
        </a:p>
      </dgm:t>
    </dgm:pt>
    <dgm:pt modelId="{E6330906-A76C-4D06-AE30-3864C809C367}" type="sibTrans" cxnId="{92823A68-2FC5-4A93-8D2C-1CFEC98C2267}">
      <dgm:prSet/>
      <dgm:spPr/>
      <dgm:t>
        <a:bodyPr/>
        <a:lstStyle/>
        <a:p>
          <a:endParaRPr lang="en-US"/>
        </a:p>
      </dgm:t>
    </dgm:pt>
    <dgm:pt modelId="{BCF69D59-1358-46E5-8CDA-FE8D06555434}">
      <dgm:prSet phldrT="[Text]"/>
      <dgm:spPr/>
      <dgm:t>
        <a:bodyPr/>
        <a:lstStyle/>
        <a:p>
          <a:r>
            <a:rPr lang="en-US" dirty="0" smtClean="0"/>
            <a:t>Private inst. Give computer, tailoring </a:t>
          </a:r>
          <a:r>
            <a:rPr lang="en-US" dirty="0" err="1" smtClean="0"/>
            <a:t>etc</a:t>
          </a:r>
          <a:r>
            <a:rPr lang="en-US" dirty="0" smtClean="0"/>
            <a:t> skill to minorities</a:t>
          </a:r>
          <a:endParaRPr lang="en-US" dirty="0"/>
        </a:p>
      </dgm:t>
    </dgm:pt>
    <dgm:pt modelId="{4E6B232A-9D9E-4B81-B195-90332DA3A542}" type="parTrans" cxnId="{A87FE7B1-DE57-42D9-B1C7-CDEB3883CA0E}">
      <dgm:prSet/>
      <dgm:spPr/>
      <dgm:t>
        <a:bodyPr/>
        <a:lstStyle/>
        <a:p>
          <a:endParaRPr lang="en-US"/>
        </a:p>
      </dgm:t>
    </dgm:pt>
    <dgm:pt modelId="{9F157988-9F11-480F-B53E-FC0147FAF8EC}" type="sibTrans" cxnId="{A87FE7B1-DE57-42D9-B1C7-CDEB3883CA0E}">
      <dgm:prSet/>
      <dgm:spPr/>
      <dgm:t>
        <a:bodyPr/>
        <a:lstStyle/>
        <a:p>
          <a:endParaRPr lang="en-US"/>
        </a:p>
      </dgm:t>
    </dgm:pt>
    <dgm:pt modelId="{AB3BB604-E0EC-4DD5-A444-0A8B00FFFD06}">
      <dgm:prSet phldrT="[Text]"/>
      <dgm:spPr/>
      <dgm:t>
        <a:bodyPr/>
        <a:lstStyle/>
        <a:p>
          <a:r>
            <a:rPr lang="en-US" dirty="0" smtClean="0"/>
            <a:t>Government reimburses them</a:t>
          </a:r>
          <a:endParaRPr lang="en-US" dirty="0"/>
        </a:p>
      </dgm:t>
    </dgm:pt>
    <dgm:pt modelId="{E61B18B3-4E97-48D9-87E3-4F766C40BC66}" type="parTrans" cxnId="{53FA1789-8EF9-4E4C-ACEF-462891219EB0}">
      <dgm:prSet/>
      <dgm:spPr/>
      <dgm:t>
        <a:bodyPr/>
        <a:lstStyle/>
        <a:p>
          <a:endParaRPr lang="en-US"/>
        </a:p>
      </dgm:t>
    </dgm:pt>
    <dgm:pt modelId="{671225EB-AA50-4364-AED9-CEFE4D35E9B0}" type="sibTrans" cxnId="{53FA1789-8EF9-4E4C-ACEF-462891219EB0}">
      <dgm:prSet/>
      <dgm:spPr/>
      <dgm:t>
        <a:bodyPr/>
        <a:lstStyle/>
        <a:p>
          <a:endParaRPr lang="en-US"/>
        </a:p>
      </dgm:t>
    </dgm:pt>
    <dgm:pt modelId="{6EEAC9AD-325B-455F-B11A-A97984252D81}">
      <dgm:prSet phldrT="[Text]"/>
      <dgm:spPr/>
      <dgm:t>
        <a:bodyPr/>
        <a:lstStyle/>
        <a:p>
          <a:r>
            <a:rPr lang="en-US" dirty="0" smtClean="0"/>
            <a:t>Separately: </a:t>
          </a:r>
          <a:r>
            <a:rPr lang="en-US" b="1" i="0" dirty="0" smtClean="0"/>
            <a:t>MANAS – </a:t>
          </a:r>
          <a:r>
            <a:rPr lang="en-US" b="1" i="0" dirty="0" err="1" smtClean="0"/>
            <a:t>Maulana</a:t>
          </a:r>
          <a:r>
            <a:rPr lang="en-US" b="1" i="0" dirty="0" smtClean="0"/>
            <a:t> Azad National Academy for Skills (SPV)</a:t>
          </a:r>
          <a:endParaRPr lang="en-US" i="0" dirty="0"/>
        </a:p>
      </dgm:t>
    </dgm:pt>
    <dgm:pt modelId="{6D1828B8-A65D-4831-9EDB-43EC3EF9F4A0}" type="parTrans" cxnId="{21B68695-2162-444D-A65C-EA2EB2DD13F1}">
      <dgm:prSet/>
      <dgm:spPr/>
      <dgm:t>
        <a:bodyPr/>
        <a:lstStyle/>
        <a:p>
          <a:endParaRPr lang="en-US"/>
        </a:p>
      </dgm:t>
    </dgm:pt>
    <dgm:pt modelId="{B07964E1-4142-4A2D-A615-AA2BE746E370}" type="sibTrans" cxnId="{21B68695-2162-444D-A65C-EA2EB2DD13F1}">
      <dgm:prSet/>
      <dgm:spPr/>
      <dgm:t>
        <a:bodyPr/>
        <a:lstStyle/>
        <a:p>
          <a:endParaRPr lang="en-US"/>
        </a:p>
      </dgm:t>
    </dgm:pt>
    <dgm:pt modelId="{3996ACB2-0953-4DFE-9A0E-E560BB5A5448}" type="pres">
      <dgm:prSet presAssocID="{7B9A9ACB-7A0D-4486-ADE4-67A4FD1FE7B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D4E4D-4B91-42D6-AB47-2D52B8694EA7}" type="pres">
      <dgm:prSet presAssocID="{FF9EE975-2D21-4E5A-814C-04E6B1DD554C}" presName="comp" presStyleCnt="0"/>
      <dgm:spPr/>
      <dgm:t>
        <a:bodyPr/>
        <a:lstStyle/>
        <a:p>
          <a:endParaRPr lang="en-US"/>
        </a:p>
      </dgm:t>
    </dgm:pt>
    <dgm:pt modelId="{228AC64B-36C8-4904-8758-EB394910C63F}" type="pres">
      <dgm:prSet presAssocID="{FF9EE975-2D21-4E5A-814C-04E6B1DD554C}" presName="box" presStyleLbl="node1" presStyleIdx="0" presStyleCnt="2"/>
      <dgm:spPr/>
      <dgm:t>
        <a:bodyPr/>
        <a:lstStyle/>
        <a:p>
          <a:endParaRPr lang="en-US"/>
        </a:p>
      </dgm:t>
    </dgm:pt>
    <dgm:pt modelId="{082D3AAA-AFEA-42CC-9FDD-F05C03A8C736}" type="pres">
      <dgm:prSet presAssocID="{FF9EE975-2D21-4E5A-814C-04E6B1DD554C}" presName="img" presStyleLbl="fgImgPlace1" presStyleIdx="0" presStyleCnt="2" custScaleY="5492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31C034-2506-4FA0-892C-40114834AEF9}" type="pres">
      <dgm:prSet presAssocID="{FF9EE975-2D21-4E5A-814C-04E6B1DD554C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2135D8-5B6F-4671-9776-ED2D41E3D4DB}" type="pres">
      <dgm:prSet presAssocID="{E6330906-A76C-4D06-AE30-3864C809C367}" presName="spacer" presStyleCnt="0"/>
      <dgm:spPr/>
      <dgm:t>
        <a:bodyPr/>
        <a:lstStyle/>
        <a:p>
          <a:endParaRPr lang="en-US"/>
        </a:p>
      </dgm:t>
    </dgm:pt>
    <dgm:pt modelId="{5D9C420C-A107-4057-BA98-5F725A563CDC}" type="pres">
      <dgm:prSet presAssocID="{7316CF1F-6046-4900-8D75-46D7E6F65F06}" presName="comp" presStyleCnt="0"/>
      <dgm:spPr/>
      <dgm:t>
        <a:bodyPr/>
        <a:lstStyle/>
        <a:p>
          <a:endParaRPr lang="en-US"/>
        </a:p>
      </dgm:t>
    </dgm:pt>
    <dgm:pt modelId="{4E62A7BA-08B2-451A-BAC9-AB7D1462A2DF}" type="pres">
      <dgm:prSet presAssocID="{7316CF1F-6046-4900-8D75-46D7E6F65F06}" presName="box" presStyleLbl="node1" presStyleIdx="1" presStyleCnt="2"/>
      <dgm:spPr/>
      <dgm:t>
        <a:bodyPr/>
        <a:lstStyle/>
        <a:p>
          <a:endParaRPr lang="en-US"/>
        </a:p>
      </dgm:t>
    </dgm:pt>
    <dgm:pt modelId="{278EEDB5-CB06-47C2-8719-65E13DEA0E8E}" type="pres">
      <dgm:prSet presAssocID="{7316CF1F-6046-4900-8D75-46D7E6F65F06}" presName="img" presStyleLbl="fgImgPlace1" presStyleIdx="1" presStyleCnt="2" custScaleY="4695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2045301-7930-43A9-9F1F-B8957E888DC3}" type="pres">
      <dgm:prSet presAssocID="{7316CF1F-6046-4900-8D75-46D7E6F65F0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16BCA5-B096-4872-92F5-4ED0B9312514}" srcId="{7316CF1F-6046-4900-8D75-46D7E6F65F06}" destId="{72A78A27-6EC3-4AF4-8212-8FE19231C26F}" srcOrd="0" destOrd="0" parTransId="{72039F73-9F7C-4654-A278-8D822AD878F2}" sibTransId="{07B5C183-A10B-4E8B-A9E8-64A99F083A07}"/>
    <dgm:cxn modelId="{21B68695-2162-444D-A65C-EA2EB2DD13F1}" srcId="{FF9EE975-2D21-4E5A-814C-04E6B1DD554C}" destId="{6EEAC9AD-325B-455F-B11A-A97984252D81}" srcOrd="2" destOrd="0" parTransId="{6D1828B8-A65D-4831-9EDB-43EC3EF9F4A0}" sibTransId="{B07964E1-4142-4A2D-A615-AA2BE746E370}"/>
    <dgm:cxn modelId="{FF5B9224-7D25-411D-9C76-CB8F06A36F6D}" type="presOf" srcId="{72A78A27-6EC3-4AF4-8212-8FE19231C26F}" destId="{4E62A7BA-08B2-451A-BAC9-AB7D1462A2DF}" srcOrd="0" destOrd="1" presId="urn:microsoft.com/office/officeart/2005/8/layout/vList4"/>
    <dgm:cxn modelId="{298A1DB6-9FA4-4623-9021-D0C0965F7FCC}" type="presOf" srcId="{7B9A9ACB-7A0D-4486-ADE4-67A4FD1FE7B8}" destId="{3996ACB2-0953-4DFE-9A0E-E560BB5A5448}" srcOrd="0" destOrd="0" presId="urn:microsoft.com/office/officeart/2005/8/layout/vList4"/>
    <dgm:cxn modelId="{6D4C0C28-DFEA-431C-BC69-DE8AECEEE4A1}" type="presOf" srcId="{6EEAC9AD-325B-455F-B11A-A97984252D81}" destId="{228AC64B-36C8-4904-8758-EB394910C63F}" srcOrd="0" destOrd="3" presId="urn:microsoft.com/office/officeart/2005/8/layout/vList4"/>
    <dgm:cxn modelId="{05E729C3-7BB9-416A-BA31-8F1C53AA19E3}" type="presOf" srcId="{AB3BB604-E0EC-4DD5-A444-0A8B00FFFD06}" destId="{228AC64B-36C8-4904-8758-EB394910C63F}" srcOrd="0" destOrd="2" presId="urn:microsoft.com/office/officeart/2005/8/layout/vList4"/>
    <dgm:cxn modelId="{81DD3A66-D2F0-4026-811C-4490E611F681}" type="presOf" srcId="{72A78A27-6EC3-4AF4-8212-8FE19231C26F}" destId="{12045301-7930-43A9-9F1F-B8957E888DC3}" srcOrd="1" destOrd="1" presId="urn:microsoft.com/office/officeart/2005/8/layout/vList4"/>
    <dgm:cxn modelId="{BDE561F2-B6A1-4516-B9FA-84744DF3E615}" type="presOf" srcId="{BCF69D59-1358-46E5-8CDA-FE8D06555434}" destId="{8E31C034-2506-4FA0-892C-40114834AEF9}" srcOrd="1" destOrd="1" presId="urn:microsoft.com/office/officeart/2005/8/layout/vList4"/>
    <dgm:cxn modelId="{56BA7AA0-40E8-454B-9BB9-AFB4CC042C86}" type="presOf" srcId="{FF9EE975-2D21-4E5A-814C-04E6B1DD554C}" destId="{228AC64B-36C8-4904-8758-EB394910C63F}" srcOrd="0" destOrd="0" presId="urn:microsoft.com/office/officeart/2005/8/layout/vList4"/>
    <dgm:cxn modelId="{784219F6-12A5-428D-850F-3C858F5E9372}" type="presOf" srcId="{FF9EE975-2D21-4E5A-814C-04E6B1DD554C}" destId="{8E31C034-2506-4FA0-892C-40114834AEF9}" srcOrd="1" destOrd="0" presId="urn:microsoft.com/office/officeart/2005/8/layout/vList4"/>
    <dgm:cxn modelId="{EA577EA0-D922-474D-9C59-903EEF37B182}" type="presOf" srcId="{BCF69D59-1358-46E5-8CDA-FE8D06555434}" destId="{228AC64B-36C8-4904-8758-EB394910C63F}" srcOrd="0" destOrd="1" presId="urn:microsoft.com/office/officeart/2005/8/layout/vList4"/>
    <dgm:cxn modelId="{8CE7CF20-04C4-4F6F-994F-36FA0658442F}" type="presOf" srcId="{6EEAC9AD-325B-455F-B11A-A97984252D81}" destId="{8E31C034-2506-4FA0-892C-40114834AEF9}" srcOrd="1" destOrd="3" presId="urn:microsoft.com/office/officeart/2005/8/layout/vList4"/>
    <dgm:cxn modelId="{327D1B99-9EB3-46C4-8167-1309CAF40D51}" type="presOf" srcId="{7316CF1F-6046-4900-8D75-46D7E6F65F06}" destId="{4E62A7BA-08B2-451A-BAC9-AB7D1462A2DF}" srcOrd="0" destOrd="0" presId="urn:microsoft.com/office/officeart/2005/8/layout/vList4"/>
    <dgm:cxn modelId="{92823A68-2FC5-4A93-8D2C-1CFEC98C2267}" srcId="{7B9A9ACB-7A0D-4486-ADE4-67A4FD1FE7B8}" destId="{FF9EE975-2D21-4E5A-814C-04E6B1DD554C}" srcOrd="0" destOrd="0" parTransId="{74BBCFF9-9CC4-41AA-BE0B-AE9BF31F32D4}" sibTransId="{E6330906-A76C-4D06-AE30-3864C809C367}"/>
    <dgm:cxn modelId="{9DE5D744-0A40-44CC-9EA3-6E9A8BE1C16D}" type="presOf" srcId="{7316CF1F-6046-4900-8D75-46D7E6F65F06}" destId="{12045301-7930-43A9-9F1F-B8957E888DC3}" srcOrd="1" destOrd="0" presId="urn:microsoft.com/office/officeart/2005/8/layout/vList4"/>
    <dgm:cxn modelId="{B14855D3-71CA-443A-A243-2A1058526974}" srcId="{7B9A9ACB-7A0D-4486-ADE4-67A4FD1FE7B8}" destId="{7316CF1F-6046-4900-8D75-46D7E6F65F06}" srcOrd="1" destOrd="0" parTransId="{EC8B30EC-4D07-41AD-BEBA-D2AED5B7093E}" sibTransId="{0467E744-260B-46B8-83D8-1D036B9E8BDC}"/>
    <dgm:cxn modelId="{D7834C35-7236-4F16-BD55-188D7C8507A0}" type="presOf" srcId="{AB3BB604-E0EC-4DD5-A444-0A8B00FFFD06}" destId="{8E31C034-2506-4FA0-892C-40114834AEF9}" srcOrd="1" destOrd="2" presId="urn:microsoft.com/office/officeart/2005/8/layout/vList4"/>
    <dgm:cxn modelId="{53FA1789-8EF9-4E4C-ACEF-462891219EB0}" srcId="{FF9EE975-2D21-4E5A-814C-04E6B1DD554C}" destId="{AB3BB604-E0EC-4DD5-A444-0A8B00FFFD06}" srcOrd="1" destOrd="0" parTransId="{E61B18B3-4E97-48D9-87E3-4F766C40BC66}" sibTransId="{671225EB-AA50-4364-AED9-CEFE4D35E9B0}"/>
    <dgm:cxn modelId="{A87FE7B1-DE57-42D9-B1C7-CDEB3883CA0E}" srcId="{FF9EE975-2D21-4E5A-814C-04E6B1DD554C}" destId="{BCF69D59-1358-46E5-8CDA-FE8D06555434}" srcOrd="0" destOrd="0" parTransId="{4E6B232A-9D9E-4B81-B195-90332DA3A542}" sibTransId="{9F157988-9F11-480F-B53E-FC0147FAF8EC}"/>
    <dgm:cxn modelId="{D81071BF-2B32-44B4-B12F-1325D8CFFD75}" type="presParOf" srcId="{3996ACB2-0953-4DFE-9A0E-E560BB5A5448}" destId="{29FD4E4D-4B91-42D6-AB47-2D52B8694EA7}" srcOrd="0" destOrd="0" presId="urn:microsoft.com/office/officeart/2005/8/layout/vList4"/>
    <dgm:cxn modelId="{A895C7F3-66F2-4840-90E7-3B3A7B40F454}" type="presParOf" srcId="{29FD4E4D-4B91-42D6-AB47-2D52B8694EA7}" destId="{228AC64B-36C8-4904-8758-EB394910C63F}" srcOrd="0" destOrd="0" presId="urn:microsoft.com/office/officeart/2005/8/layout/vList4"/>
    <dgm:cxn modelId="{B351DF85-CCEA-4144-BAB0-AC518FF92A98}" type="presParOf" srcId="{29FD4E4D-4B91-42D6-AB47-2D52B8694EA7}" destId="{082D3AAA-AFEA-42CC-9FDD-F05C03A8C736}" srcOrd="1" destOrd="0" presId="urn:microsoft.com/office/officeart/2005/8/layout/vList4"/>
    <dgm:cxn modelId="{E7F0CBBE-2018-4981-97BB-A38A8E9BE8FE}" type="presParOf" srcId="{29FD4E4D-4B91-42D6-AB47-2D52B8694EA7}" destId="{8E31C034-2506-4FA0-892C-40114834AEF9}" srcOrd="2" destOrd="0" presId="urn:microsoft.com/office/officeart/2005/8/layout/vList4"/>
    <dgm:cxn modelId="{3628727A-281E-4574-9845-A8385FDE4E79}" type="presParOf" srcId="{3996ACB2-0953-4DFE-9A0E-E560BB5A5448}" destId="{552135D8-5B6F-4671-9776-ED2D41E3D4DB}" srcOrd="1" destOrd="0" presId="urn:microsoft.com/office/officeart/2005/8/layout/vList4"/>
    <dgm:cxn modelId="{9B96E178-A401-4776-968D-B864B5A714FE}" type="presParOf" srcId="{3996ACB2-0953-4DFE-9A0E-E560BB5A5448}" destId="{5D9C420C-A107-4057-BA98-5F725A563CDC}" srcOrd="2" destOrd="0" presId="urn:microsoft.com/office/officeart/2005/8/layout/vList4"/>
    <dgm:cxn modelId="{98A1EE8A-3067-430C-AF79-F14C3F4B7BEB}" type="presParOf" srcId="{5D9C420C-A107-4057-BA98-5F725A563CDC}" destId="{4E62A7BA-08B2-451A-BAC9-AB7D1462A2DF}" srcOrd="0" destOrd="0" presId="urn:microsoft.com/office/officeart/2005/8/layout/vList4"/>
    <dgm:cxn modelId="{81357E19-861A-425E-B3F4-11A746B835EB}" type="presParOf" srcId="{5D9C420C-A107-4057-BA98-5F725A563CDC}" destId="{278EEDB5-CB06-47C2-8719-65E13DEA0E8E}" srcOrd="1" destOrd="0" presId="urn:microsoft.com/office/officeart/2005/8/layout/vList4"/>
    <dgm:cxn modelId="{9A08311B-4108-46E3-84E4-EB43FD874737}" type="presParOf" srcId="{5D9C420C-A107-4057-BA98-5F725A563CDC}" destId="{12045301-7930-43A9-9F1F-B8957E888DC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B9A9ACB-7A0D-4486-ADE4-67A4FD1FE7B8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9989BA3-3F46-4C0F-BB46-20FF693970D3}">
      <dgm:prSet phldrT="[Text]"/>
      <dgm:spPr/>
      <dgm:t>
        <a:bodyPr/>
        <a:lstStyle/>
        <a:p>
          <a:r>
            <a:rPr lang="en-US" dirty="0" err="1" smtClean="0"/>
            <a:t>Nai</a:t>
          </a:r>
          <a:r>
            <a:rPr lang="en-US" dirty="0" smtClean="0"/>
            <a:t> </a:t>
          </a:r>
          <a:r>
            <a:rPr lang="en-US" dirty="0" err="1" smtClean="0"/>
            <a:t>Roshni</a:t>
          </a:r>
          <a:endParaRPr lang="en-US" dirty="0"/>
        </a:p>
      </dgm:t>
    </dgm:pt>
    <dgm:pt modelId="{FC0F63BE-21E4-4DCA-BA43-10FDF6836A76}" type="parTrans" cxnId="{0C8F832F-8541-4E25-90C1-2B427F8A96E2}">
      <dgm:prSet/>
      <dgm:spPr/>
      <dgm:t>
        <a:bodyPr/>
        <a:lstStyle/>
        <a:p>
          <a:endParaRPr lang="en-US"/>
        </a:p>
      </dgm:t>
    </dgm:pt>
    <dgm:pt modelId="{5CBE3959-504A-433B-AFD6-37719D0CF236}" type="sibTrans" cxnId="{0C8F832F-8541-4E25-90C1-2B427F8A96E2}">
      <dgm:prSet/>
      <dgm:spPr/>
      <dgm:t>
        <a:bodyPr/>
        <a:lstStyle/>
        <a:p>
          <a:endParaRPr lang="en-US"/>
        </a:p>
      </dgm:t>
    </dgm:pt>
    <dgm:pt modelId="{67B06562-7F6F-4A44-B402-A96F3DC457F3}">
      <dgm:prSet phldrT="[Text]"/>
      <dgm:spPr/>
      <dgm:t>
        <a:bodyPr/>
        <a:lstStyle/>
        <a:p>
          <a:r>
            <a:rPr lang="en-US" dirty="0" smtClean="0"/>
            <a:t>Leadership among minority women</a:t>
          </a:r>
          <a:endParaRPr lang="en-US" dirty="0"/>
        </a:p>
      </dgm:t>
    </dgm:pt>
    <dgm:pt modelId="{F5341FE4-F41D-41B7-BA54-74F7906B7D04}" type="parTrans" cxnId="{35E4C8DB-4AA0-4CE9-BE62-E1C4D2F55851}">
      <dgm:prSet/>
      <dgm:spPr/>
      <dgm:t>
        <a:bodyPr/>
        <a:lstStyle/>
        <a:p>
          <a:endParaRPr lang="en-US"/>
        </a:p>
      </dgm:t>
    </dgm:pt>
    <dgm:pt modelId="{FDEFDE5A-1FF4-4E0F-B52E-4A9DB8E236AB}" type="sibTrans" cxnId="{35E4C8DB-4AA0-4CE9-BE62-E1C4D2F55851}">
      <dgm:prSet/>
      <dgm:spPr/>
      <dgm:t>
        <a:bodyPr/>
        <a:lstStyle/>
        <a:p>
          <a:endParaRPr lang="en-US"/>
        </a:p>
      </dgm:t>
    </dgm:pt>
    <dgm:pt modelId="{862F13AB-1BA1-4BEA-A0BD-F190BA2F6BBE}">
      <dgm:prSet phldrT="[Text]"/>
      <dgm:spPr/>
      <dgm:t>
        <a:bodyPr/>
        <a:lstStyle/>
        <a:p>
          <a:r>
            <a:rPr lang="en-US" dirty="0" smtClean="0"/>
            <a:t>Higher Education </a:t>
          </a:r>
          <a:endParaRPr lang="en-US" dirty="0"/>
        </a:p>
      </dgm:t>
    </dgm:pt>
    <dgm:pt modelId="{5AF7E9D4-42FB-4DED-9E78-7ADA715ACC39}" type="parTrans" cxnId="{855D498F-2420-48E3-BA81-BCBFBB31E3C8}">
      <dgm:prSet/>
      <dgm:spPr/>
      <dgm:t>
        <a:bodyPr/>
        <a:lstStyle/>
        <a:p>
          <a:endParaRPr lang="en-US"/>
        </a:p>
      </dgm:t>
    </dgm:pt>
    <dgm:pt modelId="{DD001865-F4A6-4E83-9C8B-7726AD198F33}" type="sibTrans" cxnId="{855D498F-2420-48E3-BA81-BCBFBB31E3C8}">
      <dgm:prSet/>
      <dgm:spPr/>
      <dgm:t>
        <a:bodyPr/>
        <a:lstStyle/>
        <a:p>
          <a:endParaRPr lang="en-US"/>
        </a:p>
      </dgm:t>
    </dgm:pt>
    <dgm:pt modelId="{4E1A18B5-9FBE-493D-A72F-8F543F26ECFD}">
      <dgm:prSet phldrT="[Text]"/>
      <dgm:spPr/>
      <dgm:t>
        <a:bodyPr/>
        <a:lstStyle/>
        <a:p>
          <a:r>
            <a:rPr lang="en-US" u="sng" dirty="0" err="1" smtClean="0"/>
            <a:t>Padho</a:t>
          </a:r>
          <a:r>
            <a:rPr lang="en-US" u="sng" dirty="0" smtClean="0"/>
            <a:t> </a:t>
          </a:r>
          <a:r>
            <a:rPr lang="en-US" u="sng" dirty="0" err="1" smtClean="0"/>
            <a:t>Pardesh</a:t>
          </a:r>
          <a:r>
            <a:rPr lang="en-US" u="sng" dirty="0" smtClean="0"/>
            <a:t>: </a:t>
          </a:r>
          <a:r>
            <a:rPr lang="en-US" dirty="0" smtClean="0"/>
            <a:t>Loan subsidy for foreign education </a:t>
          </a:r>
          <a:endParaRPr lang="en-US" dirty="0"/>
        </a:p>
      </dgm:t>
    </dgm:pt>
    <dgm:pt modelId="{69378E3F-B948-49CA-8D7D-FF50945D0EB5}" type="parTrans" cxnId="{1EB3D6F5-49C7-490A-9E52-4625EE448747}">
      <dgm:prSet/>
      <dgm:spPr/>
      <dgm:t>
        <a:bodyPr/>
        <a:lstStyle/>
        <a:p>
          <a:endParaRPr lang="en-US"/>
        </a:p>
      </dgm:t>
    </dgm:pt>
    <dgm:pt modelId="{1B687FD5-A071-415C-9C13-1967A8B84BF7}" type="sibTrans" cxnId="{1EB3D6F5-49C7-490A-9E52-4625EE448747}">
      <dgm:prSet/>
      <dgm:spPr/>
      <dgm:t>
        <a:bodyPr/>
        <a:lstStyle/>
        <a:p>
          <a:endParaRPr lang="en-US"/>
        </a:p>
      </dgm:t>
    </dgm:pt>
    <dgm:pt modelId="{47687F8C-9461-4AA1-B088-2B74DBDBB55E}">
      <dgm:prSet phldrT="[Text]"/>
      <dgm:spPr/>
      <dgm:t>
        <a:bodyPr/>
        <a:lstStyle/>
        <a:p>
          <a:endParaRPr lang="en-US" dirty="0"/>
        </a:p>
      </dgm:t>
    </dgm:pt>
    <dgm:pt modelId="{42080147-607F-40AC-9B87-551B2D9686C3}" type="parTrans" cxnId="{029FABF8-6901-42C1-BA6E-A8FBB97B9B71}">
      <dgm:prSet/>
      <dgm:spPr/>
      <dgm:t>
        <a:bodyPr/>
        <a:lstStyle/>
        <a:p>
          <a:endParaRPr lang="en-US"/>
        </a:p>
      </dgm:t>
    </dgm:pt>
    <dgm:pt modelId="{EE515864-D49F-4CF5-9214-44710317C303}" type="sibTrans" cxnId="{029FABF8-6901-42C1-BA6E-A8FBB97B9B71}">
      <dgm:prSet/>
      <dgm:spPr/>
      <dgm:t>
        <a:bodyPr/>
        <a:lstStyle/>
        <a:p>
          <a:endParaRPr lang="en-US"/>
        </a:p>
      </dgm:t>
    </dgm:pt>
    <dgm:pt modelId="{794B13CD-9097-4A5A-B73D-C418073A969A}">
      <dgm:prSet phldrT="[Text]"/>
      <dgm:spPr/>
      <dgm:t>
        <a:bodyPr/>
        <a:lstStyle/>
        <a:p>
          <a:r>
            <a:rPr lang="en-US" dirty="0" err="1" smtClean="0"/>
            <a:t>Maulana</a:t>
          </a:r>
          <a:r>
            <a:rPr lang="en-US" dirty="0" smtClean="0"/>
            <a:t> Azad National Fellowship for </a:t>
          </a:r>
          <a:r>
            <a:rPr lang="en-US" dirty="0" err="1" smtClean="0"/>
            <a:t>M.Phil</a:t>
          </a:r>
          <a:r>
            <a:rPr lang="en-US" dirty="0" smtClean="0"/>
            <a:t> and Ph.D</a:t>
          </a:r>
          <a:endParaRPr lang="en-US" dirty="0"/>
        </a:p>
      </dgm:t>
    </dgm:pt>
    <dgm:pt modelId="{FD5E3D0B-9656-4EE5-AFF4-38BE7CEF7433}" type="parTrans" cxnId="{C519774A-B055-4E47-BFB3-FC7FA4E4D81D}">
      <dgm:prSet/>
      <dgm:spPr/>
      <dgm:t>
        <a:bodyPr/>
        <a:lstStyle/>
        <a:p>
          <a:endParaRPr lang="en-US"/>
        </a:p>
      </dgm:t>
    </dgm:pt>
    <dgm:pt modelId="{DA8CFD40-E8F8-4DDC-BB49-177192E78A6D}" type="sibTrans" cxnId="{C519774A-B055-4E47-BFB3-FC7FA4E4D81D}">
      <dgm:prSet/>
      <dgm:spPr/>
      <dgm:t>
        <a:bodyPr/>
        <a:lstStyle/>
        <a:p>
          <a:endParaRPr lang="en-US"/>
        </a:p>
      </dgm:t>
    </dgm:pt>
    <dgm:pt modelId="{3996ACB2-0953-4DFE-9A0E-E560BB5A5448}" type="pres">
      <dgm:prSet presAssocID="{7B9A9ACB-7A0D-4486-ADE4-67A4FD1FE7B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4139BF-340B-4C23-B3E8-C632771F6DAD}" type="pres">
      <dgm:prSet presAssocID="{59989BA3-3F46-4C0F-BB46-20FF693970D3}" presName="comp" presStyleCnt="0"/>
      <dgm:spPr/>
      <dgm:t>
        <a:bodyPr/>
        <a:lstStyle/>
        <a:p>
          <a:endParaRPr lang="en-US"/>
        </a:p>
      </dgm:t>
    </dgm:pt>
    <dgm:pt modelId="{CFAC0CB1-5694-4700-9AD2-C0212A1D2580}" type="pres">
      <dgm:prSet presAssocID="{59989BA3-3F46-4C0F-BB46-20FF693970D3}" presName="box" presStyleLbl="node1" presStyleIdx="0" presStyleCnt="2" custScaleY="53525"/>
      <dgm:spPr/>
      <dgm:t>
        <a:bodyPr/>
        <a:lstStyle/>
        <a:p>
          <a:endParaRPr lang="en-US"/>
        </a:p>
      </dgm:t>
    </dgm:pt>
    <dgm:pt modelId="{61DC7DBF-8989-4844-A755-181B0BF8E4B2}" type="pres">
      <dgm:prSet presAssocID="{59989BA3-3F46-4C0F-BB46-20FF693970D3}" presName="img" presStyleLbl="fgImgPlace1" presStyleIdx="0" presStyleCnt="2" custScaleY="4543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E5EF81-8057-4396-953E-370AFB622056}" type="pres">
      <dgm:prSet presAssocID="{59989BA3-3F46-4C0F-BB46-20FF693970D3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D2B34-27BC-40AE-8BEF-080C43A017FD}" type="pres">
      <dgm:prSet presAssocID="{5CBE3959-504A-433B-AFD6-37719D0CF236}" presName="spacer" presStyleCnt="0"/>
      <dgm:spPr/>
      <dgm:t>
        <a:bodyPr/>
        <a:lstStyle/>
        <a:p>
          <a:endParaRPr lang="en-US"/>
        </a:p>
      </dgm:t>
    </dgm:pt>
    <dgm:pt modelId="{13657156-E627-4DD8-94FA-5469AF20135E}" type="pres">
      <dgm:prSet presAssocID="{862F13AB-1BA1-4BEA-A0BD-F190BA2F6BBE}" presName="comp" presStyleCnt="0"/>
      <dgm:spPr/>
      <dgm:t>
        <a:bodyPr/>
        <a:lstStyle/>
        <a:p>
          <a:endParaRPr lang="en-US"/>
        </a:p>
      </dgm:t>
    </dgm:pt>
    <dgm:pt modelId="{600C29E7-24CB-4668-9FD9-4C8E335F2A24}" type="pres">
      <dgm:prSet presAssocID="{862F13AB-1BA1-4BEA-A0BD-F190BA2F6BBE}" presName="box" presStyleLbl="node1" presStyleIdx="1" presStyleCnt="2"/>
      <dgm:spPr/>
      <dgm:t>
        <a:bodyPr/>
        <a:lstStyle/>
        <a:p>
          <a:endParaRPr lang="en-US"/>
        </a:p>
      </dgm:t>
    </dgm:pt>
    <dgm:pt modelId="{F927B84C-87CD-40A5-9B30-EA23ACB9B5B6}" type="pres">
      <dgm:prSet presAssocID="{862F13AB-1BA1-4BEA-A0BD-F190BA2F6BBE}" presName="img" presStyleLbl="fgImgPlace1" presStyleIdx="1" presStyleCnt="2" custScaleY="4404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83A027-3DFE-40DF-8EC1-BBBE2CF7E23B}" type="pres">
      <dgm:prSet presAssocID="{862F13AB-1BA1-4BEA-A0BD-F190BA2F6BB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8F832F-8541-4E25-90C1-2B427F8A96E2}" srcId="{7B9A9ACB-7A0D-4486-ADE4-67A4FD1FE7B8}" destId="{59989BA3-3F46-4C0F-BB46-20FF693970D3}" srcOrd="0" destOrd="0" parTransId="{FC0F63BE-21E4-4DCA-BA43-10FDF6836A76}" sibTransId="{5CBE3959-504A-433B-AFD6-37719D0CF236}"/>
    <dgm:cxn modelId="{4508A7D5-0BA6-4A9F-97C7-6B87797A3A20}" type="presOf" srcId="{59989BA3-3F46-4C0F-BB46-20FF693970D3}" destId="{CFAC0CB1-5694-4700-9AD2-C0212A1D2580}" srcOrd="0" destOrd="0" presId="urn:microsoft.com/office/officeart/2005/8/layout/vList4"/>
    <dgm:cxn modelId="{298A1DB6-9FA4-4623-9021-D0C0965F7FCC}" type="presOf" srcId="{7B9A9ACB-7A0D-4486-ADE4-67A4FD1FE7B8}" destId="{3996ACB2-0953-4DFE-9A0E-E560BB5A5448}" srcOrd="0" destOrd="0" presId="urn:microsoft.com/office/officeart/2005/8/layout/vList4"/>
    <dgm:cxn modelId="{35E4C8DB-4AA0-4CE9-BE62-E1C4D2F55851}" srcId="{59989BA3-3F46-4C0F-BB46-20FF693970D3}" destId="{67B06562-7F6F-4A44-B402-A96F3DC457F3}" srcOrd="0" destOrd="0" parTransId="{F5341FE4-F41D-41B7-BA54-74F7906B7D04}" sibTransId="{FDEFDE5A-1FF4-4E0F-B52E-4A9DB8E236AB}"/>
    <dgm:cxn modelId="{EF90285B-AEDA-4A33-8C33-A4B35A36AD01}" type="presOf" srcId="{47687F8C-9461-4AA1-B088-2B74DBDBB55E}" destId="{600C29E7-24CB-4668-9FD9-4C8E335F2A24}" srcOrd="0" destOrd="3" presId="urn:microsoft.com/office/officeart/2005/8/layout/vList4"/>
    <dgm:cxn modelId="{029FABF8-6901-42C1-BA6E-A8FBB97B9B71}" srcId="{862F13AB-1BA1-4BEA-A0BD-F190BA2F6BBE}" destId="{47687F8C-9461-4AA1-B088-2B74DBDBB55E}" srcOrd="2" destOrd="0" parTransId="{42080147-607F-40AC-9B87-551B2D9686C3}" sibTransId="{EE515864-D49F-4CF5-9214-44710317C303}"/>
    <dgm:cxn modelId="{B6A03198-4758-4D14-AFF6-A6F63CEACD9B}" type="presOf" srcId="{794B13CD-9097-4A5A-B73D-C418073A969A}" destId="{2283A027-3DFE-40DF-8EC1-BBBE2CF7E23B}" srcOrd="1" destOrd="1" presId="urn:microsoft.com/office/officeart/2005/8/layout/vList4"/>
    <dgm:cxn modelId="{89DB66B2-E687-4E31-AD5C-E6335083E2D4}" type="presOf" srcId="{862F13AB-1BA1-4BEA-A0BD-F190BA2F6BBE}" destId="{600C29E7-24CB-4668-9FD9-4C8E335F2A24}" srcOrd="0" destOrd="0" presId="urn:microsoft.com/office/officeart/2005/8/layout/vList4"/>
    <dgm:cxn modelId="{9430F827-B05A-42B5-A08D-DBF600A6BBE0}" type="presOf" srcId="{4E1A18B5-9FBE-493D-A72F-8F543F26ECFD}" destId="{2283A027-3DFE-40DF-8EC1-BBBE2CF7E23B}" srcOrd="1" destOrd="2" presId="urn:microsoft.com/office/officeart/2005/8/layout/vList4"/>
    <dgm:cxn modelId="{EFF18AA4-6DBC-4222-AC97-9025ED2BA868}" type="presOf" srcId="{59989BA3-3F46-4C0F-BB46-20FF693970D3}" destId="{A6E5EF81-8057-4396-953E-370AFB622056}" srcOrd="1" destOrd="0" presId="urn:microsoft.com/office/officeart/2005/8/layout/vList4"/>
    <dgm:cxn modelId="{BEED9922-7861-42D4-B379-C8E0836141E8}" type="presOf" srcId="{794B13CD-9097-4A5A-B73D-C418073A969A}" destId="{600C29E7-24CB-4668-9FD9-4C8E335F2A24}" srcOrd="0" destOrd="1" presId="urn:microsoft.com/office/officeart/2005/8/layout/vList4"/>
    <dgm:cxn modelId="{C7EEA0FE-F6D0-4F4F-A0E3-F4A4491D2A5E}" type="presOf" srcId="{47687F8C-9461-4AA1-B088-2B74DBDBB55E}" destId="{2283A027-3DFE-40DF-8EC1-BBBE2CF7E23B}" srcOrd="1" destOrd="3" presId="urn:microsoft.com/office/officeart/2005/8/layout/vList4"/>
    <dgm:cxn modelId="{BADEEDC6-7DC2-4B83-99DB-C55DA5F468FA}" type="presOf" srcId="{67B06562-7F6F-4A44-B402-A96F3DC457F3}" destId="{A6E5EF81-8057-4396-953E-370AFB622056}" srcOrd="1" destOrd="1" presId="urn:microsoft.com/office/officeart/2005/8/layout/vList4"/>
    <dgm:cxn modelId="{92AEB52E-6BCB-455A-82D7-571A527D5B19}" type="presOf" srcId="{862F13AB-1BA1-4BEA-A0BD-F190BA2F6BBE}" destId="{2283A027-3DFE-40DF-8EC1-BBBE2CF7E23B}" srcOrd="1" destOrd="0" presId="urn:microsoft.com/office/officeart/2005/8/layout/vList4"/>
    <dgm:cxn modelId="{F95CE486-86E8-4A11-8AF6-D7469A388FB2}" type="presOf" srcId="{4E1A18B5-9FBE-493D-A72F-8F543F26ECFD}" destId="{600C29E7-24CB-4668-9FD9-4C8E335F2A24}" srcOrd="0" destOrd="2" presId="urn:microsoft.com/office/officeart/2005/8/layout/vList4"/>
    <dgm:cxn modelId="{1EB3D6F5-49C7-490A-9E52-4625EE448747}" srcId="{862F13AB-1BA1-4BEA-A0BD-F190BA2F6BBE}" destId="{4E1A18B5-9FBE-493D-A72F-8F543F26ECFD}" srcOrd="1" destOrd="0" parTransId="{69378E3F-B948-49CA-8D7D-FF50945D0EB5}" sibTransId="{1B687FD5-A071-415C-9C13-1967A8B84BF7}"/>
    <dgm:cxn modelId="{855D498F-2420-48E3-BA81-BCBFBB31E3C8}" srcId="{7B9A9ACB-7A0D-4486-ADE4-67A4FD1FE7B8}" destId="{862F13AB-1BA1-4BEA-A0BD-F190BA2F6BBE}" srcOrd="1" destOrd="0" parTransId="{5AF7E9D4-42FB-4DED-9E78-7ADA715ACC39}" sibTransId="{DD001865-F4A6-4E83-9C8B-7726AD198F33}"/>
    <dgm:cxn modelId="{C519774A-B055-4E47-BFB3-FC7FA4E4D81D}" srcId="{862F13AB-1BA1-4BEA-A0BD-F190BA2F6BBE}" destId="{794B13CD-9097-4A5A-B73D-C418073A969A}" srcOrd="0" destOrd="0" parTransId="{FD5E3D0B-9656-4EE5-AFF4-38BE7CEF7433}" sibTransId="{DA8CFD40-E8F8-4DDC-BB49-177192E78A6D}"/>
    <dgm:cxn modelId="{0AA22A1E-25DE-418F-902A-7022EA70F2FA}" type="presOf" srcId="{67B06562-7F6F-4A44-B402-A96F3DC457F3}" destId="{CFAC0CB1-5694-4700-9AD2-C0212A1D2580}" srcOrd="0" destOrd="1" presId="urn:microsoft.com/office/officeart/2005/8/layout/vList4"/>
    <dgm:cxn modelId="{DA9EFBD8-3A98-4CBA-99FF-10B2511AF5D5}" type="presParOf" srcId="{3996ACB2-0953-4DFE-9A0E-E560BB5A5448}" destId="{E84139BF-340B-4C23-B3E8-C632771F6DAD}" srcOrd="0" destOrd="0" presId="urn:microsoft.com/office/officeart/2005/8/layout/vList4"/>
    <dgm:cxn modelId="{9C0710A5-26DC-4054-8879-AC09B630127E}" type="presParOf" srcId="{E84139BF-340B-4C23-B3E8-C632771F6DAD}" destId="{CFAC0CB1-5694-4700-9AD2-C0212A1D2580}" srcOrd="0" destOrd="0" presId="urn:microsoft.com/office/officeart/2005/8/layout/vList4"/>
    <dgm:cxn modelId="{BCC9B98A-BDE8-4933-A3FE-710C3DB939BD}" type="presParOf" srcId="{E84139BF-340B-4C23-B3E8-C632771F6DAD}" destId="{61DC7DBF-8989-4844-A755-181B0BF8E4B2}" srcOrd="1" destOrd="0" presId="urn:microsoft.com/office/officeart/2005/8/layout/vList4"/>
    <dgm:cxn modelId="{0A2B14BB-BCDA-44E8-AA23-7BA4DF880ECE}" type="presParOf" srcId="{E84139BF-340B-4C23-B3E8-C632771F6DAD}" destId="{A6E5EF81-8057-4396-953E-370AFB622056}" srcOrd="2" destOrd="0" presId="urn:microsoft.com/office/officeart/2005/8/layout/vList4"/>
    <dgm:cxn modelId="{06BDDD22-23F9-4AC1-9457-38A8FF1090FE}" type="presParOf" srcId="{3996ACB2-0953-4DFE-9A0E-E560BB5A5448}" destId="{350D2B34-27BC-40AE-8BEF-080C43A017FD}" srcOrd="1" destOrd="0" presId="urn:microsoft.com/office/officeart/2005/8/layout/vList4"/>
    <dgm:cxn modelId="{B073E476-A202-48C9-9FFF-1F21192B86E8}" type="presParOf" srcId="{3996ACB2-0953-4DFE-9A0E-E560BB5A5448}" destId="{13657156-E627-4DD8-94FA-5469AF20135E}" srcOrd="2" destOrd="0" presId="urn:microsoft.com/office/officeart/2005/8/layout/vList4"/>
    <dgm:cxn modelId="{D7A8D63C-FF7C-480C-AC32-7F06E01230F8}" type="presParOf" srcId="{13657156-E627-4DD8-94FA-5469AF20135E}" destId="{600C29E7-24CB-4668-9FD9-4C8E335F2A24}" srcOrd="0" destOrd="0" presId="urn:microsoft.com/office/officeart/2005/8/layout/vList4"/>
    <dgm:cxn modelId="{5B75FE15-D599-48BE-AC0D-4D0A9AF7D95B}" type="presParOf" srcId="{13657156-E627-4DD8-94FA-5469AF20135E}" destId="{F927B84C-87CD-40A5-9B30-EA23ACB9B5B6}" srcOrd="1" destOrd="0" presId="urn:microsoft.com/office/officeart/2005/8/layout/vList4"/>
    <dgm:cxn modelId="{4A066B43-14E7-4D28-9D99-3BF17EFE2F1D}" type="presParOf" srcId="{13657156-E627-4DD8-94FA-5469AF20135E}" destId="{2283A027-3DFE-40DF-8EC1-BBBE2CF7E2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21E8BC-B231-4DCD-BD85-071F0EB1810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F71B2B-5A9A-4C1D-9054-89B78B7F40DA}">
      <dgm:prSet phldrT="[Text]"/>
      <dgm:spPr/>
      <dgm:t>
        <a:bodyPr/>
        <a:lstStyle/>
        <a:p>
          <a:r>
            <a:rPr lang="en-US" dirty="0" smtClean="0"/>
            <a:t>SANKALP: 4k cr.</a:t>
          </a:r>
          <a:endParaRPr lang="en-US" dirty="0"/>
        </a:p>
      </dgm:t>
    </dgm:pt>
    <dgm:pt modelId="{07CCF8F3-B0BF-4863-B875-3C256DF08E9A}" type="parTrans" cxnId="{7006EAB6-A8D0-4C3B-BC88-7254C9AF10D2}">
      <dgm:prSet/>
      <dgm:spPr/>
      <dgm:t>
        <a:bodyPr/>
        <a:lstStyle/>
        <a:p>
          <a:endParaRPr lang="en-US"/>
        </a:p>
      </dgm:t>
    </dgm:pt>
    <dgm:pt modelId="{324E0164-0DAA-40C6-ABF2-A17C8782E5A6}" type="sibTrans" cxnId="{7006EAB6-A8D0-4C3B-BC88-7254C9AF10D2}">
      <dgm:prSet/>
      <dgm:spPr/>
      <dgm:t>
        <a:bodyPr/>
        <a:lstStyle/>
        <a:p>
          <a:endParaRPr lang="en-US"/>
        </a:p>
      </dgm:t>
    </dgm:pt>
    <dgm:pt modelId="{92361FE2-A56A-4344-9A61-09AB5DCD9546}">
      <dgm:prSet phldrT="[Text]"/>
      <dgm:spPr/>
      <dgm:t>
        <a:bodyPr/>
        <a:lstStyle/>
        <a:p>
          <a:r>
            <a:rPr lang="en-US" dirty="0" smtClean="0"/>
            <a:t>STRIVE: 2200 cr.</a:t>
          </a:r>
          <a:endParaRPr lang="en-US" dirty="0"/>
        </a:p>
      </dgm:t>
    </dgm:pt>
    <dgm:pt modelId="{55234A33-5C10-4D1E-9689-F9980247E146}" type="parTrans" cxnId="{AED1A078-F20C-4619-8F3B-57E6CF9BD8B9}">
      <dgm:prSet/>
      <dgm:spPr/>
      <dgm:t>
        <a:bodyPr/>
        <a:lstStyle/>
        <a:p>
          <a:endParaRPr lang="en-US"/>
        </a:p>
      </dgm:t>
    </dgm:pt>
    <dgm:pt modelId="{8F855E77-C714-46F2-9086-D7CDF87511C7}" type="sibTrans" cxnId="{AED1A078-F20C-4619-8F3B-57E6CF9BD8B9}">
      <dgm:prSet/>
      <dgm:spPr/>
      <dgm:t>
        <a:bodyPr/>
        <a:lstStyle/>
        <a:p>
          <a:endParaRPr lang="en-US"/>
        </a:p>
      </dgm:t>
    </dgm:pt>
    <dgm:pt modelId="{C7302A66-902F-4699-9639-B60379C38593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ITI training: </a:t>
          </a:r>
          <a:r>
            <a:rPr lang="en-US" dirty="0" smtClean="0"/>
            <a:t>make it more industry oriented. Cluster development.</a:t>
          </a:r>
          <a:endParaRPr lang="en-US" dirty="0"/>
        </a:p>
      </dgm:t>
    </dgm:pt>
    <dgm:pt modelId="{0C1E36F6-FDB7-4F15-A917-D1E2E9C12CAE}" type="parTrans" cxnId="{AF87536A-0FE0-4CDE-ADA9-DD40743D0F8C}">
      <dgm:prSet/>
      <dgm:spPr/>
      <dgm:t>
        <a:bodyPr/>
        <a:lstStyle/>
        <a:p>
          <a:endParaRPr lang="en-US"/>
        </a:p>
      </dgm:t>
    </dgm:pt>
    <dgm:pt modelId="{93473C81-8035-4A76-A4C9-4536F95400D2}" type="sibTrans" cxnId="{AF87536A-0FE0-4CDE-ADA9-DD40743D0F8C}">
      <dgm:prSet/>
      <dgm:spPr/>
      <dgm:t>
        <a:bodyPr/>
        <a:lstStyle/>
        <a:p>
          <a:endParaRPr lang="en-US"/>
        </a:p>
      </dgm:t>
    </dgm:pt>
    <dgm:pt modelId="{9A9AF6EA-4B3E-4DED-B1B1-5908FC67095C}">
      <dgm:prSet phldrT="[Text]"/>
      <dgm:spPr/>
      <dgm:t>
        <a:bodyPr/>
        <a:lstStyle/>
        <a:p>
          <a:r>
            <a:rPr lang="en-US" dirty="0" smtClean="0"/>
            <a:t>Skill Acquisition and Knowledge Awareness for Livelihood Promotion Programme. </a:t>
          </a:r>
          <a:endParaRPr lang="en-US" dirty="0"/>
        </a:p>
      </dgm:t>
    </dgm:pt>
    <dgm:pt modelId="{73D475D4-732F-433F-8710-9AE906AC5714}" type="parTrans" cxnId="{94A5BDAE-71BB-4F8F-8F0A-96422FAF3576}">
      <dgm:prSet/>
      <dgm:spPr/>
      <dgm:t>
        <a:bodyPr/>
        <a:lstStyle/>
        <a:p>
          <a:endParaRPr lang="en-US"/>
        </a:p>
      </dgm:t>
    </dgm:pt>
    <dgm:pt modelId="{B1304044-7327-424B-ABBF-9880F9EEFC7B}" type="sibTrans" cxnId="{94A5BDAE-71BB-4F8F-8F0A-96422FAF3576}">
      <dgm:prSet/>
      <dgm:spPr/>
      <dgm:t>
        <a:bodyPr/>
        <a:lstStyle/>
        <a:p>
          <a:endParaRPr lang="en-US"/>
        </a:p>
      </dgm:t>
    </dgm:pt>
    <dgm:pt modelId="{AE11079A-0BF5-4498-B3F2-6B8D30C96094}">
      <dgm:prSet phldrT="[Text]"/>
      <dgm:spPr/>
      <dgm:t>
        <a:bodyPr/>
        <a:lstStyle/>
        <a:p>
          <a:r>
            <a:rPr lang="en-US" dirty="0" smtClean="0"/>
            <a:t>Skill strengthening for industrial value enhancement (STRIVE)</a:t>
          </a:r>
          <a:endParaRPr lang="en-US" dirty="0"/>
        </a:p>
      </dgm:t>
    </dgm:pt>
    <dgm:pt modelId="{9BF79F03-9E7B-4185-B790-B5A34C8D4155}" type="parTrans" cxnId="{6F223B08-2ADA-4321-A9CD-941EA9AB8113}">
      <dgm:prSet/>
      <dgm:spPr/>
      <dgm:t>
        <a:bodyPr/>
        <a:lstStyle/>
        <a:p>
          <a:endParaRPr lang="en-US"/>
        </a:p>
      </dgm:t>
    </dgm:pt>
    <dgm:pt modelId="{7BF637CA-A794-4ED5-BEA7-09AAB468A130}" type="sibTrans" cxnId="{6F223B08-2ADA-4321-A9CD-941EA9AB8113}">
      <dgm:prSet/>
      <dgm:spPr/>
      <dgm:t>
        <a:bodyPr/>
        <a:lstStyle/>
        <a:p>
          <a:endParaRPr lang="en-US"/>
        </a:p>
      </dgm:t>
    </dgm:pt>
    <dgm:pt modelId="{A8B03F64-9654-4B51-B7CF-290D9B16C31B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Market relevant training </a:t>
          </a:r>
          <a:r>
            <a:rPr lang="en-US" dirty="0" smtClean="0"/>
            <a:t>for 3.5 cr youth</a:t>
          </a:r>
          <a:endParaRPr lang="en-US" dirty="0"/>
        </a:p>
      </dgm:t>
    </dgm:pt>
    <dgm:pt modelId="{3FE9B253-F1B8-49AC-9D18-3F3EA97CB781}" type="parTrans" cxnId="{826EF9A7-6C68-4B9F-BD43-EBCD2B8F9D44}">
      <dgm:prSet/>
      <dgm:spPr/>
      <dgm:t>
        <a:bodyPr/>
        <a:lstStyle/>
        <a:p>
          <a:endParaRPr lang="en-US"/>
        </a:p>
      </dgm:t>
    </dgm:pt>
    <dgm:pt modelId="{3E43F6E8-D35D-422C-9357-C7A5BC93645A}" type="sibTrans" cxnId="{826EF9A7-6C68-4B9F-BD43-EBCD2B8F9D44}">
      <dgm:prSet/>
      <dgm:spPr/>
      <dgm:t>
        <a:bodyPr/>
        <a:lstStyle/>
        <a:p>
          <a:endParaRPr lang="en-US"/>
        </a:p>
      </dgm:t>
    </dgm:pt>
    <dgm:pt modelId="{C5A07F45-51FF-4A3B-AE11-1E126E01EA49}">
      <dgm:prSet phldrT="[Text]"/>
      <dgm:spPr/>
      <dgm:t>
        <a:bodyPr/>
        <a:lstStyle/>
        <a:p>
          <a:r>
            <a:rPr lang="en-US" dirty="0" smtClean="0"/>
            <a:t>Core scheme: Skill -&gt; PM </a:t>
          </a:r>
          <a:r>
            <a:rPr lang="en-US" dirty="0" err="1" smtClean="0"/>
            <a:t>Kaushal</a:t>
          </a:r>
          <a:r>
            <a:rPr lang="en-US" dirty="0" smtClean="0"/>
            <a:t> Vikas=&gt; </a:t>
          </a:r>
          <a:r>
            <a:rPr lang="en-US" dirty="0" err="1" smtClean="0"/>
            <a:t>Sankalp</a:t>
          </a:r>
          <a:r>
            <a:rPr lang="en-US" dirty="0" smtClean="0"/>
            <a:t> [60409010 ?]</a:t>
          </a:r>
          <a:endParaRPr lang="en-US" dirty="0"/>
        </a:p>
      </dgm:t>
    </dgm:pt>
    <dgm:pt modelId="{3E9A43A4-00AD-4309-B4B8-D1AD99C9D24D}" type="parTrans" cxnId="{B9A7D71E-14AF-4D32-855A-F368DD229A21}">
      <dgm:prSet/>
      <dgm:spPr/>
      <dgm:t>
        <a:bodyPr/>
        <a:lstStyle/>
        <a:p>
          <a:endParaRPr lang="en-US"/>
        </a:p>
      </dgm:t>
    </dgm:pt>
    <dgm:pt modelId="{F9B49DCB-3CDE-4C76-94E6-5C58240EED7B}" type="sibTrans" cxnId="{B9A7D71E-14AF-4D32-855A-F368DD229A21}">
      <dgm:prSet/>
      <dgm:spPr/>
      <dgm:t>
        <a:bodyPr/>
        <a:lstStyle/>
        <a:p>
          <a:endParaRPr lang="en-US"/>
        </a:p>
      </dgm:t>
    </dgm:pt>
    <dgm:pt modelId="{05B0A7B5-7C3F-4BE4-8DF7-D664DB8AECB1}">
      <dgm:prSet phldrT="[Text]"/>
      <dgm:spPr/>
      <dgm:t>
        <a:bodyPr/>
        <a:lstStyle/>
        <a:p>
          <a:r>
            <a:rPr lang="en-US" dirty="0" smtClean="0"/>
            <a:t>Core scheme: Skill -&gt; Apprentice =&gt; </a:t>
          </a:r>
          <a:r>
            <a:rPr lang="en-US" dirty="0" err="1" smtClean="0"/>
            <a:t>Sankalp</a:t>
          </a:r>
          <a:r>
            <a:rPr lang="en-US" dirty="0" smtClean="0"/>
            <a:t> [60409010 ?]</a:t>
          </a:r>
          <a:endParaRPr lang="en-US" dirty="0"/>
        </a:p>
      </dgm:t>
    </dgm:pt>
    <dgm:pt modelId="{2FD6A7EB-7B36-4AF3-83E9-4B19605303CD}" type="parTrans" cxnId="{736873EA-6548-4198-9877-C31B0FFCE559}">
      <dgm:prSet/>
      <dgm:spPr/>
      <dgm:t>
        <a:bodyPr/>
        <a:lstStyle/>
        <a:p>
          <a:endParaRPr lang="en-US"/>
        </a:p>
      </dgm:t>
    </dgm:pt>
    <dgm:pt modelId="{72CB328C-4178-4053-B3A7-013F323D5F2F}" type="sibTrans" cxnId="{736873EA-6548-4198-9877-C31B0FFCE559}">
      <dgm:prSet/>
      <dgm:spPr/>
      <dgm:t>
        <a:bodyPr/>
        <a:lstStyle/>
        <a:p>
          <a:endParaRPr lang="en-US"/>
        </a:p>
      </dgm:t>
    </dgm:pt>
    <dgm:pt modelId="{258CB5D1-CB86-4DCB-8A28-344E4FD32AF9}" type="pres">
      <dgm:prSet presAssocID="{F221E8BC-B231-4DCD-BD85-071F0EB1810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453DF7-3477-4CE5-B12B-D61FBDC36AF0}" type="pres">
      <dgm:prSet presAssocID="{E3F71B2B-5A9A-4C1D-9054-89B78B7F40DA}" presName="parentLin" presStyleCnt="0"/>
      <dgm:spPr/>
    </dgm:pt>
    <dgm:pt modelId="{41285662-F332-4B48-8F13-0B5E8F872A2E}" type="pres">
      <dgm:prSet presAssocID="{E3F71B2B-5A9A-4C1D-9054-89B78B7F40D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64637E07-0B05-48A3-857D-99AC4A0B0239}" type="pres">
      <dgm:prSet presAssocID="{E3F71B2B-5A9A-4C1D-9054-89B78B7F40D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C1D97-CDAE-422D-B1D7-85C31D9BF7D0}" type="pres">
      <dgm:prSet presAssocID="{E3F71B2B-5A9A-4C1D-9054-89B78B7F40DA}" presName="negativeSpace" presStyleCnt="0"/>
      <dgm:spPr/>
    </dgm:pt>
    <dgm:pt modelId="{C2338E7D-3B27-4B95-88B3-B4E241F8C62A}" type="pres">
      <dgm:prSet presAssocID="{E3F71B2B-5A9A-4C1D-9054-89B78B7F40DA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F6376-304A-4826-B3AC-5AFFC378B0C6}" type="pres">
      <dgm:prSet presAssocID="{324E0164-0DAA-40C6-ABF2-A17C8782E5A6}" presName="spaceBetweenRectangles" presStyleCnt="0"/>
      <dgm:spPr/>
    </dgm:pt>
    <dgm:pt modelId="{BE166A37-6F9E-4EBF-A84D-105820E1E3FE}" type="pres">
      <dgm:prSet presAssocID="{92361FE2-A56A-4344-9A61-09AB5DCD9546}" presName="parentLin" presStyleCnt="0"/>
      <dgm:spPr/>
    </dgm:pt>
    <dgm:pt modelId="{397AF750-4FBB-41EA-B283-F386B1A9B450}" type="pres">
      <dgm:prSet presAssocID="{92361FE2-A56A-4344-9A61-09AB5DCD954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620E786-04D8-4A00-8CC3-5EEA25E988B9}" type="pres">
      <dgm:prSet presAssocID="{92361FE2-A56A-4344-9A61-09AB5DCD954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25A54-CB20-4256-8E18-195FBF9613C6}" type="pres">
      <dgm:prSet presAssocID="{92361FE2-A56A-4344-9A61-09AB5DCD9546}" presName="negativeSpace" presStyleCnt="0"/>
      <dgm:spPr/>
    </dgm:pt>
    <dgm:pt modelId="{23FDF77B-EB9E-4DA4-A421-5D7C7AB72370}" type="pres">
      <dgm:prSet presAssocID="{92361FE2-A56A-4344-9A61-09AB5DCD9546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6873EA-6548-4198-9877-C31B0FFCE559}" srcId="{92361FE2-A56A-4344-9A61-09AB5DCD9546}" destId="{05B0A7B5-7C3F-4BE4-8DF7-D664DB8AECB1}" srcOrd="2" destOrd="0" parTransId="{2FD6A7EB-7B36-4AF3-83E9-4B19605303CD}" sibTransId="{72CB328C-4178-4053-B3A7-013F323D5F2F}"/>
    <dgm:cxn modelId="{240BDB8B-22A4-4CCD-928D-0CBECB9CDD95}" type="presOf" srcId="{C5A07F45-51FF-4A3B-AE11-1E126E01EA49}" destId="{C2338E7D-3B27-4B95-88B3-B4E241F8C62A}" srcOrd="0" destOrd="2" presId="urn:microsoft.com/office/officeart/2005/8/layout/list1"/>
    <dgm:cxn modelId="{EA952510-B315-4765-AB60-4ACFF1BCAB7A}" type="presOf" srcId="{A8B03F64-9654-4B51-B7CF-290D9B16C31B}" destId="{C2338E7D-3B27-4B95-88B3-B4E241F8C62A}" srcOrd="0" destOrd="1" presId="urn:microsoft.com/office/officeart/2005/8/layout/list1"/>
    <dgm:cxn modelId="{AF87536A-0FE0-4CDE-ADA9-DD40743D0F8C}" srcId="{92361FE2-A56A-4344-9A61-09AB5DCD9546}" destId="{C7302A66-902F-4699-9639-B60379C38593}" srcOrd="1" destOrd="0" parTransId="{0C1E36F6-FDB7-4F15-A917-D1E2E9C12CAE}" sibTransId="{93473C81-8035-4A76-A4C9-4536F95400D2}"/>
    <dgm:cxn modelId="{A5258FEC-8FC1-4D08-8F03-9CE3D84F82C3}" type="presOf" srcId="{E3F71B2B-5A9A-4C1D-9054-89B78B7F40DA}" destId="{41285662-F332-4B48-8F13-0B5E8F872A2E}" srcOrd="0" destOrd="0" presId="urn:microsoft.com/office/officeart/2005/8/layout/list1"/>
    <dgm:cxn modelId="{AED1A078-F20C-4619-8F3B-57E6CF9BD8B9}" srcId="{F221E8BC-B231-4DCD-BD85-071F0EB1810B}" destId="{92361FE2-A56A-4344-9A61-09AB5DCD9546}" srcOrd="1" destOrd="0" parTransId="{55234A33-5C10-4D1E-9689-F9980247E146}" sibTransId="{8F855E77-C714-46F2-9086-D7CDF87511C7}"/>
    <dgm:cxn modelId="{7068F305-CE5F-4952-A3D8-DDE440C5880E}" type="presOf" srcId="{9A9AF6EA-4B3E-4DED-B1B1-5908FC67095C}" destId="{C2338E7D-3B27-4B95-88B3-B4E241F8C62A}" srcOrd="0" destOrd="0" presId="urn:microsoft.com/office/officeart/2005/8/layout/list1"/>
    <dgm:cxn modelId="{6F223B08-2ADA-4321-A9CD-941EA9AB8113}" srcId="{92361FE2-A56A-4344-9A61-09AB5DCD9546}" destId="{AE11079A-0BF5-4498-B3F2-6B8D30C96094}" srcOrd="0" destOrd="0" parTransId="{9BF79F03-9E7B-4185-B790-B5A34C8D4155}" sibTransId="{7BF637CA-A794-4ED5-BEA7-09AAB468A130}"/>
    <dgm:cxn modelId="{7006EAB6-A8D0-4C3B-BC88-7254C9AF10D2}" srcId="{F221E8BC-B231-4DCD-BD85-071F0EB1810B}" destId="{E3F71B2B-5A9A-4C1D-9054-89B78B7F40DA}" srcOrd="0" destOrd="0" parTransId="{07CCF8F3-B0BF-4863-B875-3C256DF08E9A}" sibTransId="{324E0164-0DAA-40C6-ABF2-A17C8782E5A6}"/>
    <dgm:cxn modelId="{3A48C628-A802-4657-A7B4-D7699C39870C}" type="presOf" srcId="{AE11079A-0BF5-4498-B3F2-6B8D30C96094}" destId="{23FDF77B-EB9E-4DA4-A421-5D7C7AB72370}" srcOrd="0" destOrd="0" presId="urn:microsoft.com/office/officeart/2005/8/layout/list1"/>
    <dgm:cxn modelId="{40B8FBA7-61EB-41CD-BC9A-028703201A1C}" type="presOf" srcId="{F221E8BC-B231-4DCD-BD85-071F0EB1810B}" destId="{258CB5D1-CB86-4DCB-8A28-344E4FD32AF9}" srcOrd="0" destOrd="0" presId="urn:microsoft.com/office/officeart/2005/8/layout/list1"/>
    <dgm:cxn modelId="{BE17E0C6-71DF-48EA-96F2-A5CA3A639D4D}" type="presOf" srcId="{E3F71B2B-5A9A-4C1D-9054-89B78B7F40DA}" destId="{64637E07-0B05-48A3-857D-99AC4A0B0239}" srcOrd="1" destOrd="0" presId="urn:microsoft.com/office/officeart/2005/8/layout/list1"/>
    <dgm:cxn modelId="{4E5580E2-3821-4436-A1DB-3A1150474988}" type="presOf" srcId="{C7302A66-902F-4699-9639-B60379C38593}" destId="{23FDF77B-EB9E-4DA4-A421-5D7C7AB72370}" srcOrd="0" destOrd="1" presId="urn:microsoft.com/office/officeart/2005/8/layout/list1"/>
    <dgm:cxn modelId="{B9A7D71E-14AF-4D32-855A-F368DD229A21}" srcId="{E3F71B2B-5A9A-4C1D-9054-89B78B7F40DA}" destId="{C5A07F45-51FF-4A3B-AE11-1E126E01EA49}" srcOrd="2" destOrd="0" parTransId="{3E9A43A4-00AD-4309-B4B8-D1AD99C9D24D}" sibTransId="{F9B49DCB-3CDE-4C76-94E6-5C58240EED7B}"/>
    <dgm:cxn modelId="{94A5BDAE-71BB-4F8F-8F0A-96422FAF3576}" srcId="{E3F71B2B-5A9A-4C1D-9054-89B78B7F40DA}" destId="{9A9AF6EA-4B3E-4DED-B1B1-5908FC67095C}" srcOrd="0" destOrd="0" parTransId="{73D475D4-732F-433F-8710-9AE906AC5714}" sibTransId="{B1304044-7327-424B-ABBF-9880F9EEFC7B}"/>
    <dgm:cxn modelId="{AAE7D399-11C2-4ED9-8FC3-D6729E31A665}" type="presOf" srcId="{92361FE2-A56A-4344-9A61-09AB5DCD9546}" destId="{C620E786-04D8-4A00-8CC3-5EEA25E988B9}" srcOrd="1" destOrd="0" presId="urn:microsoft.com/office/officeart/2005/8/layout/list1"/>
    <dgm:cxn modelId="{826EF9A7-6C68-4B9F-BD43-EBCD2B8F9D44}" srcId="{E3F71B2B-5A9A-4C1D-9054-89B78B7F40DA}" destId="{A8B03F64-9654-4B51-B7CF-290D9B16C31B}" srcOrd="1" destOrd="0" parTransId="{3FE9B253-F1B8-49AC-9D18-3F3EA97CB781}" sibTransId="{3E43F6E8-D35D-422C-9357-C7A5BC93645A}"/>
    <dgm:cxn modelId="{E84753F2-95EA-4025-A56D-C7B35DDFC44D}" type="presOf" srcId="{92361FE2-A56A-4344-9A61-09AB5DCD9546}" destId="{397AF750-4FBB-41EA-B283-F386B1A9B450}" srcOrd="0" destOrd="0" presId="urn:microsoft.com/office/officeart/2005/8/layout/list1"/>
    <dgm:cxn modelId="{8C584421-8A14-40C8-A94F-F19C52F4830C}" type="presOf" srcId="{05B0A7B5-7C3F-4BE4-8DF7-D664DB8AECB1}" destId="{23FDF77B-EB9E-4DA4-A421-5D7C7AB72370}" srcOrd="0" destOrd="2" presId="urn:microsoft.com/office/officeart/2005/8/layout/list1"/>
    <dgm:cxn modelId="{856909C4-2706-432B-8632-5046A24619A7}" type="presParOf" srcId="{258CB5D1-CB86-4DCB-8A28-344E4FD32AF9}" destId="{AC453DF7-3477-4CE5-B12B-D61FBDC36AF0}" srcOrd="0" destOrd="0" presId="urn:microsoft.com/office/officeart/2005/8/layout/list1"/>
    <dgm:cxn modelId="{7FD5FD94-B3D5-41E2-A566-4D8BC6611722}" type="presParOf" srcId="{AC453DF7-3477-4CE5-B12B-D61FBDC36AF0}" destId="{41285662-F332-4B48-8F13-0B5E8F872A2E}" srcOrd="0" destOrd="0" presId="urn:microsoft.com/office/officeart/2005/8/layout/list1"/>
    <dgm:cxn modelId="{6BCDE72E-3909-443E-8B8F-E0FCED2C75C0}" type="presParOf" srcId="{AC453DF7-3477-4CE5-B12B-D61FBDC36AF0}" destId="{64637E07-0B05-48A3-857D-99AC4A0B0239}" srcOrd="1" destOrd="0" presId="urn:microsoft.com/office/officeart/2005/8/layout/list1"/>
    <dgm:cxn modelId="{5FE706F4-BDB3-4C1A-966D-55E6EA7C5113}" type="presParOf" srcId="{258CB5D1-CB86-4DCB-8A28-344E4FD32AF9}" destId="{4E4C1D97-CDAE-422D-B1D7-85C31D9BF7D0}" srcOrd="1" destOrd="0" presId="urn:microsoft.com/office/officeart/2005/8/layout/list1"/>
    <dgm:cxn modelId="{460D23E6-E033-48AB-802C-5B40D8691009}" type="presParOf" srcId="{258CB5D1-CB86-4DCB-8A28-344E4FD32AF9}" destId="{C2338E7D-3B27-4B95-88B3-B4E241F8C62A}" srcOrd="2" destOrd="0" presId="urn:microsoft.com/office/officeart/2005/8/layout/list1"/>
    <dgm:cxn modelId="{DFCFA789-F4FA-4890-A19E-CE8A3C09C790}" type="presParOf" srcId="{258CB5D1-CB86-4DCB-8A28-344E4FD32AF9}" destId="{C22F6376-304A-4826-B3AC-5AFFC378B0C6}" srcOrd="3" destOrd="0" presId="urn:microsoft.com/office/officeart/2005/8/layout/list1"/>
    <dgm:cxn modelId="{2959D13F-B304-4162-8410-10FADC6994F3}" type="presParOf" srcId="{258CB5D1-CB86-4DCB-8A28-344E4FD32AF9}" destId="{BE166A37-6F9E-4EBF-A84D-105820E1E3FE}" srcOrd="4" destOrd="0" presId="urn:microsoft.com/office/officeart/2005/8/layout/list1"/>
    <dgm:cxn modelId="{20C2BA89-677E-4F10-AA50-6D44CE44100D}" type="presParOf" srcId="{BE166A37-6F9E-4EBF-A84D-105820E1E3FE}" destId="{397AF750-4FBB-41EA-B283-F386B1A9B450}" srcOrd="0" destOrd="0" presId="urn:microsoft.com/office/officeart/2005/8/layout/list1"/>
    <dgm:cxn modelId="{E839E68D-E712-42BC-A431-6D31C058936E}" type="presParOf" srcId="{BE166A37-6F9E-4EBF-A84D-105820E1E3FE}" destId="{C620E786-04D8-4A00-8CC3-5EEA25E988B9}" srcOrd="1" destOrd="0" presId="urn:microsoft.com/office/officeart/2005/8/layout/list1"/>
    <dgm:cxn modelId="{3DE2D172-CC22-45CB-996A-B4299BDC4DD6}" type="presParOf" srcId="{258CB5D1-CB86-4DCB-8A28-344E4FD32AF9}" destId="{9F025A54-CB20-4256-8E18-195FBF9613C6}" srcOrd="5" destOrd="0" presId="urn:microsoft.com/office/officeart/2005/8/layout/list1"/>
    <dgm:cxn modelId="{DF10B440-FC09-4DC3-B7F1-F4F38DFC2A75}" type="presParOf" srcId="{258CB5D1-CB86-4DCB-8A28-344E4FD32AF9}" destId="{23FDF77B-EB9E-4DA4-A421-5D7C7AB7237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C6AEA7D-5669-451D-8E76-FF24055C1750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3A437D-1031-4BEB-80E4-836BB92ED93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Geology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9A449004-5730-4DA8-997D-F407F4899A36}" type="parTrans" cxnId="{5D4AA890-D45D-4ACA-A4D7-47547A1260E1}">
      <dgm:prSet/>
      <dgm:spPr/>
      <dgm:t>
        <a:bodyPr/>
        <a:lstStyle/>
        <a:p>
          <a:endParaRPr lang="en-US"/>
        </a:p>
      </dgm:t>
    </dgm:pt>
    <dgm:pt modelId="{A2F6C0B7-A3ED-4A21-BEE9-D0FC45CC2E1B}" type="sibTrans" cxnId="{5D4AA890-D45D-4ACA-A4D7-47547A1260E1}">
      <dgm:prSet/>
      <dgm:spPr/>
      <dgm:t>
        <a:bodyPr/>
        <a:lstStyle/>
        <a:p>
          <a:endParaRPr lang="en-US"/>
        </a:p>
      </dgm:t>
    </dgm:pt>
    <dgm:pt modelId="{75473A8D-8751-409D-B79B-71B26EA683B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Geography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A69745A5-7C19-49AD-BE94-54DD3F8D2D98}" type="parTrans" cxnId="{CBF86AB4-18AF-4CC1-83C3-8620CC450962}">
      <dgm:prSet/>
      <dgm:spPr/>
      <dgm:t>
        <a:bodyPr/>
        <a:lstStyle/>
        <a:p>
          <a:endParaRPr lang="en-US"/>
        </a:p>
      </dgm:t>
    </dgm:pt>
    <dgm:pt modelId="{3EA8E8E6-D94F-4C2A-B33D-40B2719D4BD2}" type="sibTrans" cxnId="{CBF86AB4-18AF-4CC1-83C3-8620CC450962}">
      <dgm:prSet/>
      <dgm:spPr/>
      <dgm:t>
        <a:bodyPr/>
        <a:lstStyle/>
        <a:p>
          <a:endParaRPr lang="en-US"/>
        </a:p>
      </dgm:t>
    </dgm:pt>
    <dgm:pt modelId="{6295E896-7BDD-4DEE-AD83-EED2E545818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Jeans to JETs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0F67ECB7-1212-46EC-9F1D-7E7C9A08B25A}" type="parTrans" cxnId="{E8F72E3A-A5DB-42F2-89CE-4462B49B11E7}">
      <dgm:prSet/>
      <dgm:spPr/>
      <dgm:t>
        <a:bodyPr/>
        <a:lstStyle/>
        <a:p>
          <a:endParaRPr lang="en-US"/>
        </a:p>
      </dgm:t>
    </dgm:pt>
    <dgm:pt modelId="{C049E94F-F453-426B-89CE-3478232C5ADA}" type="sibTrans" cxnId="{E8F72E3A-A5DB-42F2-89CE-4462B49B11E7}">
      <dgm:prSet/>
      <dgm:spPr/>
      <dgm:t>
        <a:bodyPr/>
        <a:lstStyle/>
        <a:p>
          <a:endParaRPr lang="en-US"/>
        </a:p>
      </dgm:t>
    </dgm:pt>
    <dgm:pt modelId="{893B208A-6197-48A0-A575-D3EB3CC954D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Energy, Mineral wealth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B09E19EE-65C5-4A62-999D-3AF4EB0AE74A}" type="parTrans" cxnId="{D68A4BDF-C0B3-4FCE-8765-75C25F67B1B3}">
      <dgm:prSet/>
      <dgm:spPr/>
      <dgm:t>
        <a:bodyPr/>
        <a:lstStyle/>
        <a:p>
          <a:endParaRPr lang="en-US"/>
        </a:p>
      </dgm:t>
    </dgm:pt>
    <dgm:pt modelId="{9CD3B30D-86EF-466E-98E7-B91A62AA7843}" type="sibTrans" cxnId="{D68A4BDF-C0B3-4FCE-8765-75C25F67B1B3}">
      <dgm:prSet/>
      <dgm:spPr/>
      <dgm:t>
        <a:bodyPr/>
        <a:lstStyle/>
        <a:p>
          <a:endParaRPr lang="en-US"/>
        </a:p>
      </dgm:t>
    </dgm:pt>
    <dgm:pt modelId="{3DA3CA09-E8BF-44C9-9D27-BE45661D4A0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Tourism -&gt; Tax Haven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43CDEB2B-D0C9-4C38-BB58-0EBB6C4DA53D}" type="parTrans" cxnId="{DAA379CC-36F4-4C3D-A7B0-4A811DD4619A}">
      <dgm:prSet/>
      <dgm:spPr/>
      <dgm:t>
        <a:bodyPr/>
        <a:lstStyle/>
        <a:p>
          <a:endParaRPr lang="en-US"/>
        </a:p>
      </dgm:t>
    </dgm:pt>
    <dgm:pt modelId="{96BC84E6-4FF1-4E71-BB24-4884A832175A}" type="sibTrans" cxnId="{DAA379CC-36F4-4C3D-A7B0-4A811DD4619A}">
      <dgm:prSet/>
      <dgm:spPr/>
      <dgm:t>
        <a:bodyPr/>
        <a:lstStyle/>
        <a:p>
          <a:endParaRPr lang="en-US"/>
        </a:p>
      </dgm:t>
    </dgm:pt>
    <dgm:pt modelId="{BD417608-8EFA-4CE7-B168-95412E36E7F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East Asian Tigers, China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A3AC68D4-D447-4652-A420-6FC6BC95D007}" type="parTrans" cxnId="{056B8AF7-A5EC-45AB-86BF-8452E85A9C49}">
      <dgm:prSet/>
      <dgm:spPr/>
      <dgm:t>
        <a:bodyPr/>
        <a:lstStyle/>
        <a:p>
          <a:endParaRPr lang="en-US"/>
        </a:p>
      </dgm:t>
    </dgm:pt>
    <dgm:pt modelId="{F47A75C2-A9F3-4C3B-8CFD-5D9054B9BF75}" type="sibTrans" cxnId="{056B8AF7-A5EC-45AB-86BF-8452E85A9C49}">
      <dgm:prSet/>
      <dgm:spPr/>
      <dgm:t>
        <a:bodyPr/>
        <a:lstStyle/>
        <a:p>
          <a:endParaRPr lang="en-US"/>
        </a:p>
      </dgm:t>
    </dgm:pt>
    <dgm:pt modelId="{8AAD7A77-B257-4E37-8006-13E37A451AB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Saudi Arabia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B6ADF512-051F-4DDC-B047-DD6FC8B1E746}" type="parTrans" cxnId="{0A4FFC08-AFCF-471A-B8D0-1A3130CF3538}">
      <dgm:prSet/>
      <dgm:spPr/>
      <dgm:t>
        <a:bodyPr/>
        <a:lstStyle/>
        <a:p>
          <a:endParaRPr lang="en-US"/>
        </a:p>
      </dgm:t>
    </dgm:pt>
    <dgm:pt modelId="{6CF42CB5-0F8B-409F-A949-ABF754DCB8A2}" type="sibTrans" cxnId="{0A4FFC08-AFCF-471A-B8D0-1A3130CF3538}">
      <dgm:prSet/>
      <dgm:spPr/>
      <dgm:t>
        <a:bodyPr/>
        <a:lstStyle/>
        <a:p>
          <a:endParaRPr lang="en-US"/>
        </a:p>
      </dgm:t>
    </dgm:pt>
    <dgm:pt modelId="{EBC2775D-556D-484A-98BB-3324BEAC0C4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Switzerland, Mauritius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4874869E-85EF-4E20-B583-429404AED9A6}" type="parTrans" cxnId="{4F6AE101-835C-4DC0-BE94-8F4B51128D17}">
      <dgm:prSet/>
      <dgm:spPr/>
      <dgm:t>
        <a:bodyPr/>
        <a:lstStyle/>
        <a:p>
          <a:endParaRPr lang="en-US"/>
        </a:p>
      </dgm:t>
    </dgm:pt>
    <dgm:pt modelId="{7A54EAC6-E4C0-4052-B0A0-380B3991C0EE}" type="sibTrans" cxnId="{4F6AE101-835C-4DC0-BE94-8F4B51128D17}">
      <dgm:prSet/>
      <dgm:spPr/>
      <dgm:t>
        <a:bodyPr/>
        <a:lstStyle/>
        <a:p>
          <a:endParaRPr lang="en-US"/>
        </a:p>
      </dgm:t>
    </dgm:pt>
    <dgm:pt modelId="{BADECDB8-9694-40F7-9635-E84C02FA0451}" type="pres">
      <dgm:prSet presAssocID="{6C6AEA7D-5669-451D-8E76-FF24055C175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0E9734-AA0C-4238-AC0B-252AB79234D5}" type="pres">
      <dgm:prSet presAssocID="{D93A437D-1031-4BEB-80E4-836BB92ED93D}" presName="composite" presStyleCnt="0"/>
      <dgm:spPr/>
      <dgm:t>
        <a:bodyPr/>
        <a:lstStyle/>
        <a:p>
          <a:endParaRPr lang="en-US"/>
        </a:p>
      </dgm:t>
    </dgm:pt>
    <dgm:pt modelId="{E85B22C9-DD08-4404-9453-5F77E473C9CC}" type="pres">
      <dgm:prSet presAssocID="{D93A437D-1031-4BEB-80E4-836BB92ED93D}" presName="rect1" presStyleLbl="b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13C3A15-7ABA-45A6-B471-155975A9E4A4}" type="pres">
      <dgm:prSet presAssocID="{D93A437D-1031-4BEB-80E4-836BB92ED93D}" presName="wedgeRectCallout1" presStyleLbl="node1" presStyleIdx="0" presStyleCnt="3" custScaleY="183410" custLinFactNeighborX="1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EDAAF-F79F-4B2D-AD3A-E8E14A8AAC2D}" type="pres">
      <dgm:prSet presAssocID="{A2F6C0B7-A3ED-4A21-BEE9-D0FC45CC2E1B}" presName="sibTrans" presStyleCnt="0"/>
      <dgm:spPr/>
      <dgm:t>
        <a:bodyPr/>
        <a:lstStyle/>
        <a:p>
          <a:endParaRPr lang="en-US"/>
        </a:p>
      </dgm:t>
    </dgm:pt>
    <dgm:pt modelId="{648547AE-D85E-4473-B14E-38DE542758A2}" type="pres">
      <dgm:prSet presAssocID="{75473A8D-8751-409D-B79B-71B26EA683B1}" presName="composite" presStyleCnt="0"/>
      <dgm:spPr/>
      <dgm:t>
        <a:bodyPr/>
        <a:lstStyle/>
        <a:p>
          <a:endParaRPr lang="en-US"/>
        </a:p>
      </dgm:t>
    </dgm:pt>
    <dgm:pt modelId="{CCA373A3-1680-48C8-9604-649F7FB966C8}" type="pres">
      <dgm:prSet presAssocID="{75473A8D-8751-409D-B79B-71B26EA683B1}" presName="rect1" presStyleLbl="b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8B7AD0-B418-42D5-A8F7-7131A16C2926}" type="pres">
      <dgm:prSet presAssocID="{75473A8D-8751-409D-B79B-71B26EA683B1}" presName="wedgeRectCallout1" presStyleLbl="node1" presStyleIdx="1" presStyleCnt="3" custScaleY="183410" custLinFactNeighborX="1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A9C9E-B08D-4D62-A22E-6EA1766C7D23}" type="pres">
      <dgm:prSet presAssocID="{3EA8E8E6-D94F-4C2A-B33D-40B2719D4BD2}" presName="sibTrans" presStyleCnt="0"/>
      <dgm:spPr/>
      <dgm:t>
        <a:bodyPr/>
        <a:lstStyle/>
        <a:p>
          <a:endParaRPr lang="en-US"/>
        </a:p>
      </dgm:t>
    </dgm:pt>
    <dgm:pt modelId="{E4DC42C6-0E46-437A-A4C2-BC8CDA9A5886}" type="pres">
      <dgm:prSet presAssocID="{6295E896-7BDD-4DEE-AD83-EED2E5458186}" presName="composite" presStyleCnt="0"/>
      <dgm:spPr/>
      <dgm:t>
        <a:bodyPr/>
        <a:lstStyle/>
        <a:p>
          <a:endParaRPr lang="en-US"/>
        </a:p>
      </dgm:t>
    </dgm:pt>
    <dgm:pt modelId="{0877A4A8-EFAC-456C-9887-923D1508740D}" type="pres">
      <dgm:prSet presAssocID="{6295E896-7BDD-4DEE-AD83-EED2E5458186}" presName="rect1" presStyleLbl="b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36A8CC-A2AE-41C1-BBB7-8092071DCDA4}" type="pres">
      <dgm:prSet presAssocID="{6295E896-7BDD-4DEE-AD83-EED2E5458186}" presName="wedgeRectCallout1" presStyleLbl="node1" presStyleIdx="2" presStyleCnt="3" custScaleY="183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F72E3A-A5DB-42F2-89CE-4462B49B11E7}" srcId="{6C6AEA7D-5669-451D-8E76-FF24055C1750}" destId="{6295E896-7BDD-4DEE-AD83-EED2E5458186}" srcOrd="2" destOrd="0" parTransId="{0F67ECB7-1212-46EC-9F1D-7E7C9A08B25A}" sibTransId="{C049E94F-F453-426B-89CE-3478232C5ADA}"/>
    <dgm:cxn modelId="{5D4AA890-D45D-4ACA-A4D7-47547A1260E1}" srcId="{6C6AEA7D-5669-451D-8E76-FF24055C1750}" destId="{D93A437D-1031-4BEB-80E4-836BB92ED93D}" srcOrd="0" destOrd="0" parTransId="{9A449004-5730-4DA8-997D-F407F4899A36}" sibTransId="{A2F6C0B7-A3ED-4A21-BEE9-D0FC45CC2E1B}"/>
    <dgm:cxn modelId="{776801A1-EF6C-4AC0-9969-DA61CBE7C256}" type="presOf" srcId="{6295E896-7BDD-4DEE-AD83-EED2E5458186}" destId="{8F36A8CC-A2AE-41C1-BBB7-8092071DCDA4}" srcOrd="0" destOrd="0" presId="urn:microsoft.com/office/officeart/2008/layout/BendingPictureCaptionList"/>
    <dgm:cxn modelId="{CFD5C7B4-7693-4865-9CC9-9D1CF3E3522A}" type="presOf" srcId="{BD417608-8EFA-4CE7-B168-95412E36E7FB}" destId="{8F36A8CC-A2AE-41C1-BBB7-8092071DCDA4}" srcOrd="0" destOrd="1" presId="urn:microsoft.com/office/officeart/2008/layout/BendingPictureCaptionList"/>
    <dgm:cxn modelId="{8EA2AA98-52DF-47B0-B303-29643BD677D2}" type="presOf" srcId="{D93A437D-1031-4BEB-80E4-836BB92ED93D}" destId="{E13C3A15-7ABA-45A6-B471-155975A9E4A4}" srcOrd="0" destOrd="0" presId="urn:microsoft.com/office/officeart/2008/layout/BendingPictureCaptionList"/>
    <dgm:cxn modelId="{056B8AF7-A5EC-45AB-86BF-8452E85A9C49}" srcId="{6295E896-7BDD-4DEE-AD83-EED2E5458186}" destId="{BD417608-8EFA-4CE7-B168-95412E36E7FB}" srcOrd="0" destOrd="0" parTransId="{A3AC68D4-D447-4652-A420-6FC6BC95D007}" sibTransId="{F47A75C2-A9F3-4C3B-8CFD-5D9054B9BF75}"/>
    <dgm:cxn modelId="{9D8D1B78-8CC1-482D-9967-7A717605A9D4}" type="presOf" srcId="{75473A8D-8751-409D-B79B-71B26EA683B1}" destId="{E98B7AD0-B418-42D5-A8F7-7131A16C2926}" srcOrd="0" destOrd="0" presId="urn:microsoft.com/office/officeart/2008/layout/BendingPictureCaptionList"/>
    <dgm:cxn modelId="{38496E89-CA0B-4960-B35C-2AF7FADFFF76}" type="presOf" srcId="{6C6AEA7D-5669-451D-8E76-FF24055C1750}" destId="{BADECDB8-9694-40F7-9635-E84C02FA0451}" srcOrd="0" destOrd="0" presId="urn:microsoft.com/office/officeart/2008/layout/BendingPictureCaptionList"/>
    <dgm:cxn modelId="{D0D44A7D-FC2F-4EA0-8392-86A273DECC10}" type="presOf" srcId="{EBC2775D-556D-484A-98BB-3324BEAC0C40}" destId="{E98B7AD0-B418-42D5-A8F7-7131A16C2926}" srcOrd="0" destOrd="2" presId="urn:microsoft.com/office/officeart/2008/layout/BendingPictureCaptionList"/>
    <dgm:cxn modelId="{646BFBA6-5DA3-470D-8D88-B076E40B7079}" type="presOf" srcId="{8AAD7A77-B257-4E37-8006-13E37A451AB6}" destId="{E13C3A15-7ABA-45A6-B471-155975A9E4A4}" srcOrd="0" destOrd="2" presId="urn:microsoft.com/office/officeart/2008/layout/BendingPictureCaptionList"/>
    <dgm:cxn modelId="{0E5D3122-9C47-4B43-BA3D-8C5D9AFB4DA2}" type="presOf" srcId="{3DA3CA09-E8BF-44C9-9D27-BE45661D4A04}" destId="{E98B7AD0-B418-42D5-A8F7-7131A16C2926}" srcOrd="0" destOrd="1" presId="urn:microsoft.com/office/officeart/2008/layout/BendingPictureCaptionList"/>
    <dgm:cxn modelId="{CBF86AB4-18AF-4CC1-83C3-8620CC450962}" srcId="{6C6AEA7D-5669-451D-8E76-FF24055C1750}" destId="{75473A8D-8751-409D-B79B-71B26EA683B1}" srcOrd="1" destOrd="0" parTransId="{A69745A5-7C19-49AD-BE94-54DD3F8D2D98}" sibTransId="{3EA8E8E6-D94F-4C2A-B33D-40B2719D4BD2}"/>
    <dgm:cxn modelId="{B8719C70-D904-441A-A156-D954C2C79FD3}" type="presOf" srcId="{893B208A-6197-48A0-A575-D3EB3CC954D8}" destId="{E13C3A15-7ABA-45A6-B471-155975A9E4A4}" srcOrd="0" destOrd="1" presId="urn:microsoft.com/office/officeart/2008/layout/BendingPictureCaptionList"/>
    <dgm:cxn modelId="{DAA379CC-36F4-4C3D-A7B0-4A811DD4619A}" srcId="{75473A8D-8751-409D-B79B-71B26EA683B1}" destId="{3DA3CA09-E8BF-44C9-9D27-BE45661D4A04}" srcOrd="0" destOrd="0" parTransId="{43CDEB2B-D0C9-4C38-BB58-0EBB6C4DA53D}" sibTransId="{96BC84E6-4FF1-4E71-BB24-4884A832175A}"/>
    <dgm:cxn modelId="{4F6AE101-835C-4DC0-BE94-8F4B51128D17}" srcId="{75473A8D-8751-409D-B79B-71B26EA683B1}" destId="{EBC2775D-556D-484A-98BB-3324BEAC0C40}" srcOrd="1" destOrd="0" parTransId="{4874869E-85EF-4E20-B583-429404AED9A6}" sibTransId="{7A54EAC6-E4C0-4052-B0A0-380B3991C0EE}"/>
    <dgm:cxn modelId="{D68A4BDF-C0B3-4FCE-8765-75C25F67B1B3}" srcId="{D93A437D-1031-4BEB-80E4-836BB92ED93D}" destId="{893B208A-6197-48A0-A575-D3EB3CC954D8}" srcOrd="0" destOrd="0" parTransId="{B09E19EE-65C5-4A62-999D-3AF4EB0AE74A}" sibTransId="{9CD3B30D-86EF-466E-98E7-B91A62AA7843}"/>
    <dgm:cxn modelId="{0A4FFC08-AFCF-471A-B8D0-1A3130CF3538}" srcId="{D93A437D-1031-4BEB-80E4-836BB92ED93D}" destId="{8AAD7A77-B257-4E37-8006-13E37A451AB6}" srcOrd="1" destOrd="0" parTransId="{B6ADF512-051F-4DDC-B047-DD6FC8B1E746}" sibTransId="{6CF42CB5-0F8B-409F-A949-ABF754DCB8A2}"/>
    <dgm:cxn modelId="{5FE61B6A-F148-4FE5-805E-6D8758997169}" type="presParOf" srcId="{BADECDB8-9694-40F7-9635-E84C02FA0451}" destId="{7F0E9734-AA0C-4238-AC0B-252AB79234D5}" srcOrd="0" destOrd="0" presId="urn:microsoft.com/office/officeart/2008/layout/BendingPictureCaptionList"/>
    <dgm:cxn modelId="{4976CFF7-141E-4FB9-9878-F3B7D4C5703F}" type="presParOf" srcId="{7F0E9734-AA0C-4238-AC0B-252AB79234D5}" destId="{E85B22C9-DD08-4404-9453-5F77E473C9CC}" srcOrd="0" destOrd="0" presId="urn:microsoft.com/office/officeart/2008/layout/BendingPictureCaptionList"/>
    <dgm:cxn modelId="{93E94BC7-0809-4D39-88BD-126ED539B777}" type="presParOf" srcId="{7F0E9734-AA0C-4238-AC0B-252AB79234D5}" destId="{E13C3A15-7ABA-45A6-B471-155975A9E4A4}" srcOrd="1" destOrd="0" presId="urn:microsoft.com/office/officeart/2008/layout/BendingPictureCaptionList"/>
    <dgm:cxn modelId="{FFC0296F-70F3-406D-8559-FA48D9C6F60E}" type="presParOf" srcId="{BADECDB8-9694-40F7-9635-E84C02FA0451}" destId="{22EEDAAF-F79F-4B2D-AD3A-E8E14A8AAC2D}" srcOrd="1" destOrd="0" presId="urn:microsoft.com/office/officeart/2008/layout/BendingPictureCaptionList"/>
    <dgm:cxn modelId="{040594EF-A78A-4339-ABCA-B4BD7524143F}" type="presParOf" srcId="{BADECDB8-9694-40F7-9635-E84C02FA0451}" destId="{648547AE-D85E-4473-B14E-38DE542758A2}" srcOrd="2" destOrd="0" presId="urn:microsoft.com/office/officeart/2008/layout/BendingPictureCaptionList"/>
    <dgm:cxn modelId="{1DFC511C-31CF-4FAF-9399-6E655204753A}" type="presParOf" srcId="{648547AE-D85E-4473-B14E-38DE542758A2}" destId="{CCA373A3-1680-48C8-9604-649F7FB966C8}" srcOrd="0" destOrd="0" presId="urn:microsoft.com/office/officeart/2008/layout/BendingPictureCaptionList"/>
    <dgm:cxn modelId="{E3801AD2-A5E0-4F23-B60D-8F620FB80089}" type="presParOf" srcId="{648547AE-D85E-4473-B14E-38DE542758A2}" destId="{E98B7AD0-B418-42D5-A8F7-7131A16C2926}" srcOrd="1" destOrd="0" presId="urn:microsoft.com/office/officeart/2008/layout/BendingPictureCaptionList"/>
    <dgm:cxn modelId="{77E92E9D-7E61-4F04-9563-C6609FC93C7F}" type="presParOf" srcId="{BADECDB8-9694-40F7-9635-E84C02FA0451}" destId="{5EAA9C9E-B08D-4D62-A22E-6EA1766C7D23}" srcOrd="3" destOrd="0" presId="urn:microsoft.com/office/officeart/2008/layout/BendingPictureCaptionList"/>
    <dgm:cxn modelId="{3945FC4F-14FC-4B40-BCB8-06F35385D47D}" type="presParOf" srcId="{BADECDB8-9694-40F7-9635-E84C02FA0451}" destId="{E4DC42C6-0E46-437A-A4C2-BC8CDA9A5886}" srcOrd="4" destOrd="0" presId="urn:microsoft.com/office/officeart/2008/layout/BendingPictureCaptionList"/>
    <dgm:cxn modelId="{B3D220A2-5CE7-4513-A493-35826080C68B}" type="presParOf" srcId="{E4DC42C6-0E46-437A-A4C2-BC8CDA9A5886}" destId="{0877A4A8-EFAC-456C-9887-923D1508740D}" srcOrd="0" destOrd="0" presId="urn:microsoft.com/office/officeart/2008/layout/BendingPictureCaptionList"/>
    <dgm:cxn modelId="{246C897B-2E0D-4B08-B7BA-1B3DDC3F86C6}" type="presParOf" srcId="{E4DC42C6-0E46-437A-A4C2-BC8CDA9A5886}" destId="{8F36A8CC-A2AE-41C1-BBB7-8092071DCDA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6B66468-ECDA-41F4-9389-E83D5468F05F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D3EBBB-AE20-458E-93EE-483C0227D217}">
      <dgm:prSet phldrT="[Text]"/>
      <dgm:spPr/>
      <dgm:t>
        <a:bodyPr/>
        <a:lstStyle/>
        <a:p>
          <a:r>
            <a:rPr lang="en-US" dirty="0" smtClean="0"/>
            <a:t>Why Skill?</a:t>
          </a:r>
          <a:endParaRPr lang="en-US" dirty="0"/>
        </a:p>
      </dgm:t>
    </dgm:pt>
    <dgm:pt modelId="{C069381B-38AA-481B-AEE1-E474AAA611ED}" type="parTrans" cxnId="{AD1DD536-C028-4D31-90E4-F626045D1B52}">
      <dgm:prSet/>
      <dgm:spPr/>
      <dgm:t>
        <a:bodyPr/>
        <a:lstStyle/>
        <a:p>
          <a:endParaRPr lang="en-US"/>
        </a:p>
      </dgm:t>
    </dgm:pt>
    <dgm:pt modelId="{F17E76CB-41A6-412A-BFDA-EA16D03FB823}" type="sibTrans" cxnId="{AD1DD536-C028-4D31-90E4-F626045D1B52}">
      <dgm:prSet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7502E6-1092-4CD0-A624-C9E758DADCAB}">
      <dgm:prSet phldrT="[Text]"/>
      <dgm:spPr/>
      <dgm:t>
        <a:bodyPr/>
        <a:lstStyle/>
        <a:p>
          <a:r>
            <a:rPr lang="en-US" dirty="0" smtClean="0"/>
            <a:t>How to Skill?</a:t>
          </a:r>
          <a:endParaRPr lang="en-US" dirty="0"/>
        </a:p>
      </dgm:t>
    </dgm:pt>
    <dgm:pt modelId="{9B25B613-7920-41A8-B4E7-EA5AABC8EE4C}" type="parTrans" cxnId="{C41548CB-D619-432A-B764-371862D742B1}">
      <dgm:prSet/>
      <dgm:spPr/>
      <dgm:t>
        <a:bodyPr/>
        <a:lstStyle/>
        <a:p>
          <a:endParaRPr lang="en-US"/>
        </a:p>
      </dgm:t>
    </dgm:pt>
    <dgm:pt modelId="{B21B2D98-578E-4387-B044-FFC9DC22F81A}" type="sibTrans" cxnId="{C41548CB-D619-432A-B764-371862D742B1}">
      <dgm:prSet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2BDAFA-DB05-42EE-B786-2C010E425DE5}">
      <dgm:prSet phldrT="[Text]"/>
      <dgm:spPr/>
      <dgm:t>
        <a:bodyPr/>
        <a:lstStyle/>
        <a:p>
          <a:r>
            <a:rPr lang="en-US" dirty="0" smtClean="0"/>
            <a:t>Dem </a:t>
          </a:r>
          <a:r>
            <a:rPr lang="en-US" dirty="0" err="1" smtClean="0"/>
            <a:t>Div</a:t>
          </a:r>
          <a:endParaRPr lang="en-US" dirty="0"/>
        </a:p>
      </dgm:t>
    </dgm:pt>
    <dgm:pt modelId="{B056A974-68B3-4C93-8448-0A6898F22F07}" type="parTrans" cxnId="{6A6EEE2B-BA24-44A4-B819-831730CBDF9E}">
      <dgm:prSet/>
      <dgm:spPr/>
      <dgm:t>
        <a:bodyPr/>
        <a:lstStyle/>
        <a:p>
          <a:endParaRPr lang="en-US"/>
        </a:p>
      </dgm:t>
    </dgm:pt>
    <dgm:pt modelId="{30927B0A-A35B-4DAA-88F4-4E146EC88AF4}" type="sibTrans" cxnId="{6A6EEE2B-BA24-44A4-B819-831730CBDF9E}">
      <dgm:prSet/>
      <dgm:spPr/>
      <dgm:t>
        <a:bodyPr/>
        <a:lstStyle/>
        <a:p>
          <a:endParaRPr lang="en-US"/>
        </a:p>
      </dgm:t>
    </dgm:pt>
    <dgm:pt modelId="{BCC76A62-349B-4AF7-898A-07D5C1E1B816}">
      <dgm:prSet phldrT="[Text]"/>
      <dgm:spPr/>
      <dgm:t>
        <a:bodyPr/>
        <a:lstStyle/>
        <a:p>
          <a:r>
            <a:rPr lang="en-US" dirty="0" smtClean="0"/>
            <a:t>Ministries &amp; Schemes</a:t>
          </a:r>
          <a:endParaRPr lang="en-US" dirty="0"/>
        </a:p>
      </dgm:t>
    </dgm:pt>
    <dgm:pt modelId="{5B7E9EAE-404D-4B54-A54E-B8BF3F3DD1E3}" type="parTrans" cxnId="{12C468FC-1453-4C4E-9280-A0A66A1AFEB2}">
      <dgm:prSet/>
      <dgm:spPr/>
      <dgm:t>
        <a:bodyPr/>
        <a:lstStyle/>
        <a:p>
          <a:endParaRPr lang="en-US"/>
        </a:p>
      </dgm:t>
    </dgm:pt>
    <dgm:pt modelId="{74562960-993F-406B-AF48-EB831F573B95}" type="sibTrans" cxnId="{12C468FC-1453-4C4E-9280-A0A66A1AFEB2}">
      <dgm:prSet/>
      <dgm:spPr/>
      <dgm:t>
        <a:bodyPr/>
        <a:lstStyle/>
        <a:p>
          <a:endParaRPr lang="en-US"/>
        </a:p>
      </dgm:t>
    </dgm:pt>
    <dgm:pt modelId="{DDA5C55D-51A7-47AB-BCCF-6CDA664FC972}" type="pres">
      <dgm:prSet presAssocID="{C6B66468-ECDA-41F4-9389-E83D5468F0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A44B9A06-CD9A-4BD3-BB26-E6A0940AF88D}" type="pres">
      <dgm:prSet presAssocID="{55D3EBBB-AE20-458E-93EE-483C0227D217}" presName="text1" presStyleCnt="0"/>
      <dgm:spPr/>
    </dgm:pt>
    <dgm:pt modelId="{867A79BA-172D-465A-AF22-074A4A7C8B25}" type="pres">
      <dgm:prSet presAssocID="{55D3EBBB-AE20-458E-93EE-483C0227D217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99B67-BF2A-46C9-B745-F9B27C89AE83}" type="pres">
      <dgm:prSet presAssocID="{55D3EBBB-AE20-458E-93EE-483C0227D217}" presName="textaccent1" presStyleCnt="0"/>
      <dgm:spPr/>
    </dgm:pt>
    <dgm:pt modelId="{982B4130-9987-47D1-975A-22DEDC712F42}" type="pres">
      <dgm:prSet presAssocID="{55D3EBBB-AE20-458E-93EE-483C0227D217}" presName="accentRepeatNode" presStyleLbl="solidAlignAcc1" presStyleIdx="0" presStyleCnt="4"/>
      <dgm:spPr/>
    </dgm:pt>
    <dgm:pt modelId="{096770DF-5611-4351-B2C2-099697D05248}" type="pres">
      <dgm:prSet presAssocID="{F17E76CB-41A6-412A-BFDA-EA16D03FB823}" presName="image1" presStyleCnt="0"/>
      <dgm:spPr/>
    </dgm:pt>
    <dgm:pt modelId="{688DE0EB-4520-4FA6-B411-5B627637245A}" type="pres">
      <dgm:prSet presAssocID="{F17E76CB-41A6-412A-BFDA-EA16D03FB823}" presName="imageRepeatNode" presStyleLbl="alignAcc1" presStyleIdx="0" presStyleCnt="2"/>
      <dgm:spPr/>
      <dgm:t>
        <a:bodyPr/>
        <a:lstStyle/>
        <a:p>
          <a:endParaRPr lang="en-US"/>
        </a:p>
      </dgm:t>
    </dgm:pt>
    <dgm:pt modelId="{0A25142F-18D5-40D9-AC4D-91901A99CF6A}" type="pres">
      <dgm:prSet presAssocID="{F17E76CB-41A6-412A-BFDA-EA16D03FB823}" presName="imageaccent1" presStyleCnt="0"/>
      <dgm:spPr/>
    </dgm:pt>
    <dgm:pt modelId="{10FFCE85-4631-477E-A48A-0794B657990B}" type="pres">
      <dgm:prSet presAssocID="{F17E76CB-41A6-412A-BFDA-EA16D03FB823}" presName="accentRepeatNode" presStyleLbl="solidAlignAcc1" presStyleIdx="1" presStyleCnt="4"/>
      <dgm:spPr/>
    </dgm:pt>
    <dgm:pt modelId="{991AD386-DEA7-45E0-A778-DAEDDE6F5BE4}" type="pres">
      <dgm:prSet presAssocID="{057502E6-1092-4CD0-A624-C9E758DADCAB}" presName="text2" presStyleCnt="0"/>
      <dgm:spPr/>
    </dgm:pt>
    <dgm:pt modelId="{37D3853E-2B4E-4823-BDA5-6E40EF160454}" type="pres">
      <dgm:prSet presAssocID="{057502E6-1092-4CD0-A624-C9E758DADCAB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8310A-BC99-49EB-8A32-13FA640824AB}" type="pres">
      <dgm:prSet presAssocID="{057502E6-1092-4CD0-A624-C9E758DADCAB}" presName="textaccent2" presStyleCnt="0"/>
      <dgm:spPr/>
    </dgm:pt>
    <dgm:pt modelId="{5CEE7D35-404A-485C-8ECC-CC992C0FB7E5}" type="pres">
      <dgm:prSet presAssocID="{057502E6-1092-4CD0-A624-C9E758DADCAB}" presName="accentRepeatNode" presStyleLbl="solidAlignAcc1" presStyleIdx="2" presStyleCnt="4"/>
      <dgm:spPr/>
    </dgm:pt>
    <dgm:pt modelId="{FD61D9A3-4BEE-42A2-81AD-2531E94D5F01}" type="pres">
      <dgm:prSet presAssocID="{B21B2D98-578E-4387-B044-FFC9DC22F81A}" presName="image2" presStyleCnt="0"/>
      <dgm:spPr/>
    </dgm:pt>
    <dgm:pt modelId="{98077497-1AF0-4D16-B851-87801C0F1D1E}" type="pres">
      <dgm:prSet presAssocID="{B21B2D98-578E-4387-B044-FFC9DC22F81A}" presName="imageRepeatNode" presStyleLbl="alignAcc1" presStyleIdx="1" presStyleCnt="2"/>
      <dgm:spPr/>
      <dgm:t>
        <a:bodyPr/>
        <a:lstStyle/>
        <a:p>
          <a:endParaRPr lang="en-US"/>
        </a:p>
      </dgm:t>
    </dgm:pt>
    <dgm:pt modelId="{6ADA45DF-1BBD-4A99-815B-0B8FD12B1BEE}" type="pres">
      <dgm:prSet presAssocID="{B21B2D98-578E-4387-B044-FFC9DC22F81A}" presName="imageaccent2" presStyleCnt="0"/>
      <dgm:spPr/>
    </dgm:pt>
    <dgm:pt modelId="{4B22DEC6-068B-4DA3-BA0D-33DB20F126EC}" type="pres">
      <dgm:prSet presAssocID="{B21B2D98-578E-4387-B044-FFC9DC22F81A}" presName="accentRepeatNode" presStyleLbl="solidAlignAcc1" presStyleIdx="3" presStyleCnt="4"/>
      <dgm:spPr/>
    </dgm:pt>
  </dgm:ptLst>
  <dgm:cxnLst>
    <dgm:cxn modelId="{4FC61897-A44A-483B-9683-7CBE18D7B195}" type="presOf" srcId="{F17E76CB-41A6-412A-BFDA-EA16D03FB823}" destId="{688DE0EB-4520-4FA6-B411-5B627637245A}" srcOrd="0" destOrd="0" presId="urn:microsoft.com/office/officeart/2008/layout/HexagonCluster"/>
    <dgm:cxn modelId="{E0ABF185-3695-4A7A-A17A-339B3B81935E}" type="presOf" srcId="{057502E6-1092-4CD0-A624-C9E758DADCAB}" destId="{37D3853E-2B4E-4823-BDA5-6E40EF160454}" srcOrd="0" destOrd="0" presId="urn:microsoft.com/office/officeart/2008/layout/HexagonCluster"/>
    <dgm:cxn modelId="{32882C80-EB9C-4CC7-980D-379537D2C41D}" type="presOf" srcId="{B21B2D98-578E-4387-B044-FFC9DC22F81A}" destId="{98077497-1AF0-4D16-B851-87801C0F1D1E}" srcOrd="0" destOrd="0" presId="urn:microsoft.com/office/officeart/2008/layout/HexagonCluster"/>
    <dgm:cxn modelId="{0E22C984-1BFC-467C-9D10-DADF85672235}" type="presOf" srcId="{55D3EBBB-AE20-458E-93EE-483C0227D217}" destId="{867A79BA-172D-465A-AF22-074A4A7C8B25}" srcOrd="0" destOrd="0" presId="urn:microsoft.com/office/officeart/2008/layout/HexagonCluster"/>
    <dgm:cxn modelId="{2F60142F-507E-4F7A-9F1A-70C58531B718}" type="presOf" srcId="{292BDAFA-DB05-42EE-B786-2C010E425DE5}" destId="{867A79BA-172D-465A-AF22-074A4A7C8B25}" srcOrd="0" destOrd="1" presId="urn:microsoft.com/office/officeart/2008/layout/HexagonCluster"/>
    <dgm:cxn modelId="{6A6EEE2B-BA24-44A4-B819-831730CBDF9E}" srcId="{55D3EBBB-AE20-458E-93EE-483C0227D217}" destId="{292BDAFA-DB05-42EE-B786-2C010E425DE5}" srcOrd="0" destOrd="0" parTransId="{B056A974-68B3-4C93-8448-0A6898F22F07}" sibTransId="{30927B0A-A35B-4DAA-88F4-4E146EC88AF4}"/>
    <dgm:cxn modelId="{DDD4CE21-1D71-4050-98C8-A6C1A3B1A161}" type="presOf" srcId="{BCC76A62-349B-4AF7-898A-07D5C1E1B816}" destId="{37D3853E-2B4E-4823-BDA5-6E40EF160454}" srcOrd="0" destOrd="1" presId="urn:microsoft.com/office/officeart/2008/layout/HexagonCluster"/>
    <dgm:cxn modelId="{AD1DD536-C028-4D31-90E4-F626045D1B52}" srcId="{C6B66468-ECDA-41F4-9389-E83D5468F05F}" destId="{55D3EBBB-AE20-458E-93EE-483C0227D217}" srcOrd="0" destOrd="0" parTransId="{C069381B-38AA-481B-AEE1-E474AAA611ED}" sibTransId="{F17E76CB-41A6-412A-BFDA-EA16D03FB823}"/>
    <dgm:cxn modelId="{C41548CB-D619-432A-B764-371862D742B1}" srcId="{C6B66468-ECDA-41F4-9389-E83D5468F05F}" destId="{057502E6-1092-4CD0-A624-C9E758DADCAB}" srcOrd="1" destOrd="0" parTransId="{9B25B613-7920-41A8-B4E7-EA5AABC8EE4C}" sibTransId="{B21B2D98-578E-4387-B044-FFC9DC22F81A}"/>
    <dgm:cxn modelId="{12C468FC-1453-4C4E-9280-A0A66A1AFEB2}" srcId="{057502E6-1092-4CD0-A624-C9E758DADCAB}" destId="{BCC76A62-349B-4AF7-898A-07D5C1E1B816}" srcOrd="0" destOrd="0" parTransId="{5B7E9EAE-404D-4B54-A54E-B8BF3F3DD1E3}" sibTransId="{74562960-993F-406B-AF48-EB831F573B95}"/>
    <dgm:cxn modelId="{58DB6573-23AB-467F-9767-849BE8AFAE29}" type="presOf" srcId="{C6B66468-ECDA-41F4-9389-E83D5468F05F}" destId="{DDA5C55D-51A7-47AB-BCCF-6CDA664FC972}" srcOrd="0" destOrd="0" presId="urn:microsoft.com/office/officeart/2008/layout/HexagonCluster"/>
    <dgm:cxn modelId="{65D97C3F-5AF0-49A8-8C51-7C6942FCE120}" type="presParOf" srcId="{DDA5C55D-51A7-47AB-BCCF-6CDA664FC972}" destId="{A44B9A06-CD9A-4BD3-BB26-E6A0940AF88D}" srcOrd="0" destOrd="0" presId="urn:microsoft.com/office/officeart/2008/layout/HexagonCluster"/>
    <dgm:cxn modelId="{99D395B5-7B3D-4C8D-8E02-C48978D06B7E}" type="presParOf" srcId="{A44B9A06-CD9A-4BD3-BB26-E6A0940AF88D}" destId="{867A79BA-172D-465A-AF22-074A4A7C8B25}" srcOrd="0" destOrd="0" presId="urn:microsoft.com/office/officeart/2008/layout/HexagonCluster"/>
    <dgm:cxn modelId="{8CB2BD5A-2DF4-4945-92F2-A863DDF47FCE}" type="presParOf" srcId="{DDA5C55D-51A7-47AB-BCCF-6CDA664FC972}" destId="{7A099B67-BF2A-46C9-B745-F9B27C89AE83}" srcOrd="1" destOrd="0" presId="urn:microsoft.com/office/officeart/2008/layout/HexagonCluster"/>
    <dgm:cxn modelId="{DC6CD3DF-2D0C-49C2-84F6-79F3148CF655}" type="presParOf" srcId="{7A099B67-BF2A-46C9-B745-F9B27C89AE83}" destId="{982B4130-9987-47D1-975A-22DEDC712F42}" srcOrd="0" destOrd="0" presId="urn:microsoft.com/office/officeart/2008/layout/HexagonCluster"/>
    <dgm:cxn modelId="{0395E90D-95D9-4F92-86D4-DE1EA99E79D1}" type="presParOf" srcId="{DDA5C55D-51A7-47AB-BCCF-6CDA664FC972}" destId="{096770DF-5611-4351-B2C2-099697D05248}" srcOrd="2" destOrd="0" presId="urn:microsoft.com/office/officeart/2008/layout/HexagonCluster"/>
    <dgm:cxn modelId="{51ED1ADF-1CD9-4394-8C3A-BE75834755AA}" type="presParOf" srcId="{096770DF-5611-4351-B2C2-099697D05248}" destId="{688DE0EB-4520-4FA6-B411-5B627637245A}" srcOrd="0" destOrd="0" presId="urn:microsoft.com/office/officeart/2008/layout/HexagonCluster"/>
    <dgm:cxn modelId="{4E99A4C6-697B-418F-8A82-382570D36430}" type="presParOf" srcId="{DDA5C55D-51A7-47AB-BCCF-6CDA664FC972}" destId="{0A25142F-18D5-40D9-AC4D-91901A99CF6A}" srcOrd="3" destOrd="0" presId="urn:microsoft.com/office/officeart/2008/layout/HexagonCluster"/>
    <dgm:cxn modelId="{7C5578B6-1684-43DC-BACB-A1C8C8858811}" type="presParOf" srcId="{0A25142F-18D5-40D9-AC4D-91901A99CF6A}" destId="{10FFCE85-4631-477E-A48A-0794B657990B}" srcOrd="0" destOrd="0" presId="urn:microsoft.com/office/officeart/2008/layout/HexagonCluster"/>
    <dgm:cxn modelId="{F546FA08-9E56-40C5-9B64-13D4F74ED6B2}" type="presParOf" srcId="{DDA5C55D-51A7-47AB-BCCF-6CDA664FC972}" destId="{991AD386-DEA7-45E0-A778-DAEDDE6F5BE4}" srcOrd="4" destOrd="0" presId="urn:microsoft.com/office/officeart/2008/layout/HexagonCluster"/>
    <dgm:cxn modelId="{17D2319C-2EAD-479F-B40C-EAF2FEBA7884}" type="presParOf" srcId="{991AD386-DEA7-45E0-A778-DAEDDE6F5BE4}" destId="{37D3853E-2B4E-4823-BDA5-6E40EF160454}" srcOrd="0" destOrd="0" presId="urn:microsoft.com/office/officeart/2008/layout/HexagonCluster"/>
    <dgm:cxn modelId="{8D12B9EC-C205-43CE-8979-FE9B96382CF1}" type="presParOf" srcId="{DDA5C55D-51A7-47AB-BCCF-6CDA664FC972}" destId="{B508310A-BC99-49EB-8A32-13FA640824AB}" srcOrd="5" destOrd="0" presId="urn:microsoft.com/office/officeart/2008/layout/HexagonCluster"/>
    <dgm:cxn modelId="{5CFA3C0B-34E1-4B73-8C09-EC0BB500EFAC}" type="presParOf" srcId="{B508310A-BC99-49EB-8A32-13FA640824AB}" destId="{5CEE7D35-404A-485C-8ECC-CC992C0FB7E5}" srcOrd="0" destOrd="0" presId="urn:microsoft.com/office/officeart/2008/layout/HexagonCluster"/>
    <dgm:cxn modelId="{C85B5261-934D-47AC-AF83-E5768FA9AC9D}" type="presParOf" srcId="{DDA5C55D-51A7-47AB-BCCF-6CDA664FC972}" destId="{FD61D9A3-4BEE-42A2-81AD-2531E94D5F01}" srcOrd="6" destOrd="0" presId="urn:microsoft.com/office/officeart/2008/layout/HexagonCluster"/>
    <dgm:cxn modelId="{0BE7D633-AF3B-4500-B847-E884B886E646}" type="presParOf" srcId="{FD61D9A3-4BEE-42A2-81AD-2531E94D5F01}" destId="{98077497-1AF0-4D16-B851-87801C0F1D1E}" srcOrd="0" destOrd="0" presId="urn:microsoft.com/office/officeart/2008/layout/HexagonCluster"/>
    <dgm:cxn modelId="{D94E79E8-75BD-4DBB-9815-6E7C9D580B31}" type="presParOf" srcId="{DDA5C55D-51A7-47AB-BCCF-6CDA664FC972}" destId="{6ADA45DF-1BBD-4A99-815B-0B8FD12B1BEE}" srcOrd="7" destOrd="0" presId="urn:microsoft.com/office/officeart/2008/layout/HexagonCluster"/>
    <dgm:cxn modelId="{965037AF-A5B1-4C9F-8708-553955FEC509}" type="presParOf" srcId="{6ADA45DF-1BBD-4A99-815B-0B8FD12B1BEE}" destId="{4B22DEC6-068B-4DA3-BA0D-33DB20F126E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27D914B-6A78-47AC-B38B-BB0B0510987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C8B79-D7B7-4532-A66D-CC2230B75C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Agrarian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B107C4-51BB-4FBC-9514-5F15E829C431}" type="parTrans" cxnId="{5CAD9A35-8EFF-425A-8CBE-BA3BC56FAD5D}">
      <dgm:prSet/>
      <dgm:spPr/>
      <dgm:t>
        <a:bodyPr/>
        <a:lstStyle/>
        <a:p>
          <a:endParaRPr lang="en-US"/>
        </a:p>
      </dgm:t>
    </dgm:pt>
    <dgm:pt modelId="{8E839761-CF93-4859-A252-1FCD487EEA57}" type="sibTrans" cxnId="{5CAD9A35-8EFF-425A-8CBE-BA3BC56FAD5D}">
      <dgm:prSet/>
      <dgm:spPr/>
      <dgm:t>
        <a:bodyPr/>
        <a:lstStyle/>
        <a:p>
          <a:endParaRPr lang="en-US"/>
        </a:p>
      </dgm:t>
    </dgm:pt>
    <dgm:pt modelId="{85A58B9C-EBAB-4FE4-973E-E37E6DFC32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3C2A31-5FF0-4201-ADFE-33BA4FB00893}" type="parTrans" cxnId="{0C40B505-3491-40B4-8543-29CB04D071C6}">
      <dgm:prSet/>
      <dgm:spPr/>
      <dgm:t>
        <a:bodyPr/>
        <a:lstStyle/>
        <a:p>
          <a:endParaRPr lang="en-US"/>
        </a:p>
      </dgm:t>
    </dgm:pt>
    <dgm:pt modelId="{3DEBAA25-2ECB-4ABA-A169-245F9B33C989}" type="sibTrans" cxnId="{0C40B505-3491-40B4-8543-29CB04D071C6}">
      <dgm:prSet/>
      <dgm:spPr/>
      <dgm:t>
        <a:bodyPr/>
        <a:lstStyle/>
        <a:p>
          <a:endParaRPr lang="en-US"/>
        </a:p>
      </dgm:t>
    </dgm:pt>
    <dgm:pt modelId="{2C1F8852-144E-4EBB-8AC6-D5E9F6412D8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Jets/ services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14BB54-F670-4C04-945F-89C25998A373}" type="parTrans" cxnId="{FC737D1B-9990-44E3-A96D-26851858FFDC}">
      <dgm:prSet/>
      <dgm:spPr/>
      <dgm:t>
        <a:bodyPr/>
        <a:lstStyle/>
        <a:p>
          <a:endParaRPr lang="en-US"/>
        </a:p>
      </dgm:t>
    </dgm:pt>
    <dgm:pt modelId="{9503B583-A52B-439B-8E63-A7757051A0AB}" type="sibTrans" cxnId="{FC737D1B-9990-44E3-A96D-26851858FFDC}">
      <dgm:prSet/>
      <dgm:spPr/>
      <dgm:t>
        <a:bodyPr/>
        <a:lstStyle/>
        <a:p>
          <a:endParaRPr lang="en-US"/>
        </a:p>
      </dgm:t>
    </dgm:pt>
    <dgm:pt modelId="{CD73167C-82C3-4BEB-B352-AA4C0BFFFD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Low skill mfg.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8CDB789-C672-4A08-A8E8-DDD1A34916CF}" type="parTrans" cxnId="{D31343B0-37D2-47EB-B4AB-AB51802BB2C4}">
      <dgm:prSet/>
      <dgm:spPr/>
      <dgm:t>
        <a:bodyPr/>
        <a:lstStyle/>
        <a:p>
          <a:endParaRPr lang="en-US"/>
        </a:p>
      </dgm:t>
    </dgm:pt>
    <dgm:pt modelId="{277F7275-BAD6-401A-8B44-17D1F8858602}" type="sibTrans" cxnId="{D31343B0-37D2-47EB-B4AB-AB51802BB2C4}">
      <dgm:prSet/>
      <dgm:spPr/>
      <dgm:t>
        <a:bodyPr/>
        <a:lstStyle/>
        <a:p>
          <a:endParaRPr lang="en-US"/>
        </a:p>
      </dgm:t>
    </dgm:pt>
    <dgm:pt modelId="{7CEED29D-C673-4D18-B175-C2D31B7BFFE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High-Skill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EF8A01-B804-4EB4-B7DF-6165092D6355}" type="parTrans" cxnId="{EEC6C3EE-6544-4421-BC7E-D02878F1F7CF}">
      <dgm:prSet/>
      <dgm:spPr/>
      <dgm:t>
        <a:bodyPr/>
        <a:lstStyle/>
        <a:p>
          <a:endParaRPr lang="en-US"/>
        </a:p>
      </dgm:t>
    </dgm:pt>
    <dgm:pt modelId="{FE33A0D6-E29C-4CBC-9EE8-7C64C96237B1}" type="sibTrans" cxnId="{EEC6C3EE-6544-4421-BC7E-D02878F1F7CF}">
      <dgm:prSet/>
      <dgm:spPr/>
      <dgm:t>
        <a:bodyPr/>
        <a:lstStyle/>
        <a:p>
          <a:endParaRPr lang="en-US"/>
        </a:p>
      </dgm:t>
    </dgm:pt>
    <dgm:pt modelId="{C65D7EDF-C7F4-42CD-843A-2F3036F0626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White collar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F4F503C-8572-4735-AF12-5CEA87ED0B6F}" type="parTrans" cxnId="{A23C0145-109F-4BCC-BF35-26DE000CC0BE}">
      <dgm:prSet/>
      <dgm:spPr/>
      <dgm:t>
        <a:bodyPr/>
        <a:lstStyle/>
        <a:p>
          <a:endParaRPr lang="en-US"/>
        </a:p>
      </dgm:t>
    </dgm:pt>
    <dgm:pt modelId="{CC3DA16D-9193-4EB9-96BB-8ED105197004}" type="sibTrans" cxnId="{A23C0145-109F-4BCC-BF35-26DE000CC0BE}">
      <dgm:prSet/>
      <dgm:spPr/>
      <dgm:t>
        <a:bodyPr/>
        <a:lstStyle/>
        <a:p>
          <a:endParaRPr lang="en-US"/>
        </a:p>
      </dgm:t>
    </dgm:pt>
    <dgm:pt modelId="{94D00815-C93E-4626-A04F-691B6356EC9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Blue collar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B4F740-386A-4818-8B6E-E1BC37E614F3}" type="parTrans" cxnId="{B2879A5F-7B79-491E-BF1B-CFAB3F5C9148}">
      <dgm:prSet/>
      <dgm:spPr/>
      <dgm:t>
        <a:bodyPr/>
        <a:lstStyle/>
        <a:p>
          <a:endParaRPr lang="en-US"/>
        </a:p>
      </dgm:t>
    </dgm:pt>
    <dgm:pt modelId="{9B8AA497-FAC5-4ADC-9C7F-B2D9EFD39E6E}" type="sibTrans" cxnId="{B2879A5F-7B79-491E-BF1B-CFAB3F5C9148}">
      <dgm:prSet/>
      <dgm:spPr/>
      <dgm:t>
        <a:bodyPr/>
        <a:lstStyle/>
        <a:p>
          <a:endParaRPr lang="en-US"/>
        </a:p>
      </dgm:t>
    </dgm:pt>
    <dgm:pt modelId="{B42869AF-0179-4F83-8A99-7E6B4157772F}" type="pres">
      <dgm:prSet presAssocID="{F27D914B-6A78-47AC-B38B-BB0B0510987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0C4CB0F-6339-4C66-892E-0378F3EBC0C0}" type="pres">
      <dgm:prSet presAssocID="{8EEC8B79-D7B7-4532-A66D-CC2230B75C2A}" presName="composite" presStyleCnt="0"/>
      <dgm:spPr/>
    </dgm:pt>
    <dgm:pt modelId="{5E913824-FF9E-4B29-84D9-B6E81BEC782A}" type="pres">
      <dgm:prSet presAssocID="{8EEC8B79-D7B7-4532-A66D-CC2230B75C2A}" presName="bentUpArrow1" presStyleLbl="alignImgPlace1" presStyleIdx="0" presStyleCnt="2"/>
      <dgm:spPr/>
    </dgm:pt>
    <dgm:pt modelId="{4ED7D7A7-2F91-42F5-879E-353762E0C4C1}" type="pres">
      <dgm:prSet presAssocID="{8EEC8B79-D7B7-4532-A66D-CC2230B75C2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D38CA-48B7-40BB-8315-A6AC326EB84C}" type="pres">
      <dgm:prSet presAssocID="{8EEC8B79-D7B7-4532-A66D-CC2230B75C2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BFED03B-AC3F-49F6-948E-5A3C66401702}" type="pres">
      <dgm:prSet presAssocID="{8E839761-CF93-4859-A252-1FCD487EEA57}" presName="sibTrans" presStyleCnt="0"/>
      <dgm:spPr/>
    </dgm:pt>
    <dgm:pt modelId="{54FC1C96-D56E-452A-A483-0CF8963029CC}" type="pres">
      <dgm:prSet presAssocID="{85A58B9C-EBAB-4FE4-973E-E37E6DFC3206}" presName="composite" presStyleCnt="0"/>
      <dgm:spPr/>
    </dgm:pt>
    <dgm:pt modelId="{F065593E-7CA2-4E63-85C8-2A344D40A772}" type="pres">
      <dgm:prSet presAssocID="{85A58B9C-EBAB-4FE4-973E-E37E6DFC3206}" presName="bentUpArrow1" presStyleLbl="alignImgPlace1" presStyleIdx="1" presStyleCnt="2"/>
      <dgm:spPr/>
    </dgm:pt>
    <dgm:pt modelId="{608DF906-F738-4A48-882D-DCE8CF768783}" type="pres">
      <dgm:prSet presAssocID="{85A58B9C-EBAB-4FE4-973E-E37E6DFC32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24065-A3AA-44BD-AFB2-0CFFCE796EF4}" type="pres">
      <dgm:prSet presAssocID="{85A58B9C-EBAB-4FE4-973E-E37E6DFC3206}" presName="ChildText" presStyleLbl="revTx" presStyleIdx="1" presStyleCnt="3" custScaleX="197491" custLinFactNeighborX="53791" custLinFactNeighborY="1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B6E7AC-2444-4D2A-A241-7466C0D9B4A1}" type="pres">
      <dgm:prSet presAssocID="{3DEBAA25-2ECB-4ABA-A169-245F9B33C989}" presName="sibTrans" presStyleCnt="0"/>
      <dgm:spPr/>
    </dgm:pt>
    <dgm:pt modelId="{A68A0CFF-84B7-46DB-BC4B-F02477EC232B}" type="pres">
      <dgm:prSet presAssocID="{2C1F8852-144E-4EBB-8AC6-D5E9F6412D89}" presName="composite" presStyleCnt="0"/>
      <dgm:spPr/>
    </dgm:pt>
    <dgm:pt modelId="{99EFA38A-FFCB-481F-94BF-E2A59F416420}" type="pres">
      <dgm:prSet presAssocID="{2C1F8852-144E-4EBB-8AC6-D5E9F6412D8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C1818-8B46-43DA-8DEC-08E40F9648B8}" type="pres">
      <dgm:prSet presAssocID="{2C1F8852-144E-4EBB-8AC6-D5E9F6412D89}" presName="FinalChildText" presStyleLbl="revTx" presStyleIdx="2" presStyleCnt="3" custScaleX="181863" custLinFactNeighborX="38539" custLinFactNeighborY="20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70CC2A-4C55-49B7-8B28-380CF171E8D1}" type="presOf" srcId="{7CEED29D-C673-4D18-B175-C2D31B7BFFE3}" destId="{40AC1818-8B46-43DA-8DEC-08E40F9648B8}" srcOrd="0" destOrd="0" presId="urn:microsoft.com/office/officeart/2005/8/layout/StepDownProcess"/>
    <dgm:cxn modelId="{D68DD82A-A747-46C6-AF75-819327EEB017}" type="presOf" srcId="{2C1F8852-144E-4EBB-8AC6-D5E9F6412D89}" destId="{99EFA38A-FFCB-481F-94BF-E2A59F416420}" srcOrd="0" destOrd="0" presId="urn:microsoft.com/office/officeart/2005/8/layout/StepDownProcess"/>
    <dgm:cxn modelId="{0C40B505-3491-40B4-8543-29CB04D071C6}" srcId="{F27D914B-6A78-47AC-B38B-BB0B05109874}" destId="{85A58B9C-EBAB-4FE4-973E-E37E6DFC3206}" srcOrd="1" destOrd="0" parTransId="{323C2A31-5FF0-4201-ADFE-33BA4FB00893}" sibTransId="{3DEBAA25-2ECB-4ABA-A169-245F9B33C989}"/>
    <dgm:cxn modelId="{5137CB59-7E74-4B13-8832-DF1BA1747D33}" type="presOf" srcId="{8EEC8B79-D7B7-4532-A66D-CC2230B75C2A}" destId="{4ED7D7A7-2F91-42F5-879E-353762E0C4C1}" srcOrd="0" destOrd="0" presId="urn:microsoft.com/office/officeart/2005/8/layout/StepDownProcess"/>
    <dgm:cxn modelId="{81C734AA-9AA9-44F7-9946-307F14778D1A}" type="presOf" srcId="{85A58B9C-EBAB-4FE4-973E-E37E6DFC3206}" destId="{608DF906-F738-4A48-882D-DCE8CF768783}" srcOrd="0" destOrd="0" presId="urn:microsoft.com/office/officeart/2005/8/layout/StepDownProcess"/>
    <dgm:cxn modelId="{EEC6C3EE-6544-4421-BC7E-D02878F1F7CF}" srcId="{2C1F8852-144E-4EBB-8AC6-D5E9F6412D89}" destId="{7CEED29D-C673-4D18-B175-C2D31B7BFFE3}" srcOrd="0" destOrd="0" parTransId="{EFEF8A01-B804-4EB4-B7DF-6165092D6355}" sibTransId="{FE33A0D6-E29C-4CBC-9EE8-7C64C96237B1}"/>
    <dgm:cxn modelId="{8CB64693-8C7F-42AE-B763-3A32C77638D0}" type="presOf" srcId="{C65D7EDF-C7F4-42CD-843A-2F3036F0626A}" destId="{40AC1818-8B46-43DA-8DEC-08E40F9648B8}" srcOrd="0" destOrd="1" presId="urn:microsoft.com/office/officeart/2005/8/layout/StepDownProcess"/>
    <dgm:cxn modelId="{A23C0145-109F-4BCC-BF35-26DE000CC0BE}" srcId="{2C1F8852-144E-4EBB-8AC6-D5E9F6412D89}" destId="{C65D7EDF-C7F4-42CD-843A-2F3036F0626A}" srcOrd="1" destOrd="0" parTransId="{1F4F503C-8572-4735-AF12-5CEA87ED0B6F}" sibTransId="{CC3DA16D-9193-4EB9-96BB-8ED105197004}"/>
    <dgm:cxn modelId="{33B9FB33-3626-45F5-BA92-C7F732438F39}" type="presOf" srcId="{94D00815-C93E-4626-A04F-691B6356EC93}" destId="{E7624065-A3AA-44BD-AFB2-0CFFCE796EF4}" srcOrd="0" destOrd="1" presId="urn:microsoft.com/office/officeart/2005/8/layout/StepDownProcess"/>
    <dgm:cxn modelId="{B2879A5F-7B79-491E-BF1B-CFAB3F5C9148}" srcId="{85A58B9C-EBAB-4FE4-973E-E37E6DFC3206}" destId="{94D00815-C93E-4626-A04F-691B6356EC93}" srcOrd="1" destOrd="0" parTransId="{EFB4F740-386A-4818-8B6E-E1BC37E614F3}" sibTransId="{9B8AA497-FAC5-4ADC-9C7F-B2D9EFD39E6E}"/>
    <dgm:cxn modelId="{4D2AA23E-F5F4-40F7-BBA0-35FE475DCEA5}" type="presOf" srcId="{CD73167C-82C3-4BEB-B352-AA4C0BFFFD63}" destId="{E7624065-A3AA-44BD-AFB2-0CFFCE796EF4}" srcOrd="0" destOrd="0" presId="urn:microsoft.com/office/officeart/2005/8/layout/StepDownProcess"/>
    <dgm:cxn modelId="{D31343B0-37D2-47EB-B4AB-AB51802BB2C4}" srcId="{85A58B9C-EBAB-4FE4-973E-E37E6DFC3206}" destId="{CD73167C-82C3-4BEB-B352-AA4C0BFFFD63}" srcOrd="0" destOrd="0" parTransId="{48CDB789-C672-4A08-A8E8-DDD1A34916CF}" sibTransId="{277F7275-BAD6-401A-8B44-17D1F8858602}"/>
    <dgm:cxn modelId="{86EFD52D-6988-4839-A0D9-EFB861A9A50F}" type="presOf" srcId="{F27D914B-6A78-47AC-B38B-BB0B05109874}" destId="{B42869AF-0179-4F83-8A99-7E6B4157772F}" srcOrd="0" destOrd="0" presId="urn:microsoft.com/office/officeart/2005/8/layout/StepDownProcess"/>
    <dgm:cxn modelId="{5CAD9A35-8EFF-425A-8CBE-BA3BC56FAD5D}" srcId="{F27D914B-6A78-47AC-B38B-BB0B05109874}" destId="{8EEC8B79-D7B7-4532-A66D-CC2230B75C2A}" srcOrd="0" destOrd="0" parTransId="{E9B107C4-51BB-4FBC-9514-5F15E829C431}" sibTransId="{8E839761-CF93-4859-A252-1FCD487EEA57}"/>
    <dgm:cxn modelId="{FC737D1B-9990-44E3-A96D-26851858FFDC}" srcId="{F27D914B-6A78-47AC-B38B-BB0B05109874}" destId="{2C1F8852-144E-4EBB-8AC6-D5E9F6412D89}" srcOrd="2" destOrd="0" parTransId="{6114BB54-F670-4C04-945F-89C25998A373}" sibTransId="{9503B583-A52B-439B-8E63-A7757051A0AB}"/>
    <dgm:cxn modelId="{1C22824F-6CBA-47CC-85E3-E9ED035E923D}" type="presParOf" srcId="{B42869AF-0179-4F83-8A99-7E6B4157772F}" destId="{A0C4CB0F-6339-4C66-892E-0378F3EBC0C0}" srcOrd="0" destOrd="0" presId="urn:microsoft.com/office/officeart/2005/8/layout/StepDownProcess"/>
    <dgm:cxn modelId="{DEC218CE-2A75-4E1C-B454-08C103969D66}" type="presParOf" srcId="{A0C4CB0F-6339-4C66-892E-0378F3EBC0C0}" destId="{5E913824-FF9E-4B29-84D9-B6E81BEC782A}" srcOrd="0" destOrd="0" presId="urn:microsoft.com/office/officeart/2005/8/layout/StepDownProcess"/>
    <dgm:cxn modelId="{95BA2B5B-CBDC-4A73-96FA-C43E4A14E6E8}" type="presParOf" srcId="{A0C4CB0F-6339-4C66-892E-0378F3EBC0C0}" destId="{4ED7D7A7-2F91-42F5-879E-353762E0C4C1}" srcOrd="1" destOrd="0" presId="urn:microsoft.com/office/officeart/2005/8/layout/StepDownProcess"/>
    <dgm:cxn modelId="{5E345D9F-D360-4800-972F-B9944AF2C311}" type="presParOf" srcId="{A0C4CB0F-6339-4C66-892E-0378F3EBC0C0}" destId="{06BD38CA-48B7-40BB-8315-A6AC326EB84C}" srcOrd="2" destOrd="0" presId="urn:microsoft.com/office/officeart/2005/8/layout/StepDownProcess"/>
    <dgm:cxn modelId="{88E32F66-818B-4954-B712-E75B970532ED}" type="presParOf" srcId="{B42869AF-0179-4F83-8A99-7E6B4157772F}" destId="{ABFED03B-AC3F-49F6-948E-5A3C66401702}" srcOrd="1" destOrd="0" presId="urn:microsoft.com/office/officeart/2005/8/layout/StepDownProcess"/>
    <dgm:cxn modelId="{F3AA22FE-2C7D-404A-BE3F-9625B3BBF2B8}" type="presParOf" srcId="{B42869AF-0179-4F83-8A99-7E6B4157772F}" destId="{54FC1C96-D56E-452A-A483-0CF8963029CC}" srcOrd="2" destOrd="0" presId="urn:microsoft.com/office/officeart/2005/8/layout/StepDownProcess"/>
    <dgm:cxn modelId="{04AF69D2-9AD4-4DEA-8D87-CB6DC64D6889}" type="presParOf" srcId="{54FC1C96-D56E-452A-A483-0CF8963029CC}" destId="{F065593E-7CA2-4E63-85C8-2A344D40A772}" srcOrd="0" destOrd="0" presId="urn:microsoft.com/office/officeart/2005/8/layout/StepDownProcess"/>
    <dgm:cxn modelId="{80CEEEAA-EC95-4DB5-897D-6952FD4473DB}" type="presParOf" srcId="{54FC1C96-D56E-452A-A483-0CF8963029CC}" destId="{608DF906-F738-4A48-882D-DCE8CF768783}" srcOrd="1" destOrd="0" presId="urn:microsoft.com/office/officeart/2005/8/layout/StepDownProcess"/>
    <dgm:cxn modelId="{D303761A-4A43-49A2-B006-3D6C39ECD39A}" type="presParOf" srcId="{54FC1C96-D56E-452A-A483-0CF8963029CC}" destId="{E7624065-A3AA-44BD-AFB2-0CFFCE796EF4}" srcOrd="2" destOrd="0" presId="urn:microsoft.com/office/officeart/2005/8/layout/StepDownProcess"/>
    <dgm:cxn modelId="{5F311B96-ABBE-4535-A178-420FC1797B70}" type="presParOf" srcId="{B42869AF-0179-4F83-8A99-7E6B4157772F}" destId="{6AB6E7AC-2444-4D2A-A241-7466C0D9B4A1}" srcOrd="3" destOrd="0" presId="urn:microsoft.com/office/officeart/2005/8/layout/StepDownProcess"/>
    <dgm:cxn modelId="{8B3D4DCE-1208-4DED-A180-73F15212961E}" type="presParOf" srcId="{B42869AF-0179-4F83-8A99-7E6B4157772F}" destId="{A68A0CFF-84B7-46DB-BC4B-F02477EC232B}" srcOrd="4" destOrd="0" presId="urn:microsoft.com/office/officeart/2005/8/layout/StepDownProcess"/>
    <dgm:cxn modelId="{033B861E-4BBA-46B6-8C63-95ADD6F2F01D}" type="presParOf" srcId="{A68A0CFF-84B7-46DB-BC4B-F02477EC232B}" destId="{99EFA38A-FFCB-481F-94BF-E2A59F416420}" srcOrd="0" destOrd="0" presId="urn:microsoft.com/office/officeart/2005/8/layout/StepDownProcess"/>
    <dgm:cxn modelId="{DC7C3FA7-7E2A-472A-BD13-15D288B474CE}" type="presParOf" srcId="{A68A0CFF-84B7-46DB-BC4B-F02477EC232B}" destId="{40AC1818-8B46-43DA-8DEC-08E40F9648B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noStrike" dirty="0" smtClean="0">
              <a:latin typeface="Franklin Gothic Medium Cond" panose="020B0606030402020204" pitchFamily="34" charset="0"/>
            </a:rPr>
            <a:t>Simplify Processes e.g. INC29</a:t>
          </a:r>
          <a:endParaRPr lang="en-US" strike="noStrike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noStrike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noStrike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noStrike" dirty="0" smtClean="0">
              <a:latin typeface="Franklin Gothic Medium Cond" panose="020B0606030402020204" pitchFamily="34" charset="0"/>
            </a:rPr>
            <a:t>IPR protection</a:t>
          </a:r>
          <a:endParaRPr lang="en-US" strike="noStrike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1F4C8C71-AC54-45FB-A7F6-B71486B9FC82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noStrike" dirty="0" smtClean="0">
              <a:latin typeface="Franklin Gothic Medium Cond" panose="020B0606030402020204" pitchFamily="34" charset="0"/>
            </a:rPr>
            <a:t>Focus </a:t>
          </a:r>
          <a:r>
            <a:rPr lang="en-US" strike="sngStrike" dirty="0" smtClean="0">
              <a:latin typeface="Franklin Gothic Medium Cond" panose="020B0606030402020204" pitchFamily="34" charset="0"/>
            </a:rPr>
            <a:t>30</a:t>
          </a:r>
          <a:r>
            <a:rPr lang="en-US" strike="noStrike" dirty="0" smtClean="0">
              <a:latin typeface="Franklin Gothic Medium Cond" panose="020B0606030402020204" pitchFamily="34" charset="0"/>
            </a:rPr>
            <a:t> 25 Sectors</a:t>
          </a:r>
        </a:p>
        <a:p>
          <a:r>
            <a:rPr lang="en-US" strike="noStrike" dirty="0" smtClean="0">
              <a:latin typeface="Franklin Gothic Medium Cond" panose="020B0606030402020204" pitchFamily="34" charset="0"/>
            </a:rPr>
            <a:t>Good+ services</a:t>
          </a:r>
          <a:endParaRPr lang="en-US" strike="noStrike" dirty="0">
            <a:latin typeface="Franklin Gothic Medium Cond" panose="020B0606030402020204" pitchFamily="34" charset="0"/>
          </a:endParaRPr>
        </a:p>
      </dgm:t>
    </dgm:pt>
    <dgm:pt modelId="{DF6F7AFE-2A49-4DFD-A663-83291502843A}" type="parTrans" cxnId="{7142A687-E77F-4C0F-8EE7-F1FF30E92118}">
      <dgm:prSet/>
      <dgm:spPr/>
      <dgm:t>
        <a:bodyPr/>
        <a:lstStyle/>
        <a:p>
          <a:endParaRPr lang="en-US"/>
        </a:p>
      </dgm:t>
    </dgm:pt>
    <dgm:pt modelId="{FF64EAE0-A44C-44EB-9721-3270AE68D45E}" type="sibTrans" cxnId="{7142A687-E77F-4C0F-8EE7-F1FF30E92118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97587-E489-4AE0-94B4-02602A4EAE95}" type="pres">
      <dgm:prSet presAssocID="{1F4C8C71-AC54-45FB-A7F6-B71486B9FC82}" presName="composite" presStyleCnt="0"/>
      <dgm:spPr/>
    </dgm:pt>
    <dgm:pt modelId="{812E541C-ACF1-4845-B0DE-2F3DA5807673}" type="pres">
      <dgm:prSet presAssocID="{1F4C8C71-AC54-45FB-A7F6-B71486B9FC82}" presName="Image" presStyleLbl="align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A499A5A-C39D-4E30-A176-FCF82A1D057F}" type="pres">
      <dgm:prSet presAssocID="{1F4C8C71-AC54-45FB-A7F6-B71486B9FC82}" presName="Accent" presStyleLbl="parChTrans1D1" presStyleIdx="0" presStyleCnt="5"/>
      <dgm:spPr/>
    </dgm:pt>
    <dgm:pt modelId="{721AC9FD-F2F8-4F9B-A58A-9A300209A38F}" type="pres">
      <dgm:prSet presAssocID="{1F4C8C71-AC54-45FB-A7F6-B71486B9FC82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7E0A0F-59A5-473C-A1BA-AC6C74157799}" type="pres">
      <dgm:prSet presAssocID="{FF64EAE0-A44C-44EB-9721-3270AE68D45E}" presName="sibTrans" presStyleCnt="0"/>
      <dgm:spPr/>
    </dgm:pt>
    <dgm:pt modelId="{D4CC556A-3EAF-45BB-841B-11005C93A3A0}" type="pres">
      <dgm:prSet presAssocID="{FE2095DD-53B9-4785-AB19-383B307A0085}" presName="composite" presStyleCnt="0"/>
      <dgm:spPr/>
    </dgm:pt>
    <dgm:pt modelId="{38E8FC69-7DC6-4B15-BFCC-AC6FA281DDB7}" type="pres">
      <dgm:prSet presAssocID="{FE2095DD-53B9-4785-AB19-383B307A0085}" presName="Image" presStyleLbl="alignNode1" presStyleIdx="1" presStyleCnt="5" custScaleY="8424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8B734F-8197-44EF-8169-1E84F3368544}" type="pres">
      <dgm:prSet presAssocID="{FE2095DD-53B9-4785-AB19-383B307A0085}" presName="Accent" presStyleLbl="parChTrans1D1" presStyleIdx="1" presStyleCnt="5"/>
      <dgm:spPr/>
    </dgm:pt>
    <dgm:pt modelId="{D7791D44-9FD3-4167-A634-AE7858AF9085}" type="pres">
      <dgm:prSet presAssocID="{FE2095DD-53B9-4785-AB19-383B307A0085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</dgm:pt>
    <dgm:pt modelId="{7B5347FE-A947-4858-B1F1-A20D19F1D54B}" type="pres">
      <dgm:prSet presAssocID="{AC68AFD4-B2DA-4BA4-AF97-893B388827EE}" presName="composite" presStyleCnt="0"/>
      <dgm:spPr/>
    </dgm:pt>
    <dgm:pt modelId="{B25A6479-67B8-4852-A704-FA13E7FF4343}" type="pres">
      <dgm:prSet presAssocID="{AC68AFD4-B2DA-4BA4-AF97-893B388827EE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93BBB-E36A-4E69-B4E0-7D7CB55BE0CE}" type="pres">
      <dgm:prSet presAssocID="{AC68AFD4-B2DA-4BA4-AF97-893B388827EE}" presName="Accent" presStyleLbl="parChTrans1D1" presStyleIdx="2" presStyleCnt="5"/>
      <dgm:spPr/>
    </dgm:pt>
    <dgm:pt modelId="{F388E8FA-0B3D-490E-8E9A-7679BDC3DD5A}" type="pres">
      <dgm:prSet presAssocID="{AC68AFD4-B2DA-4BA4-AF97-893B388827EE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</dgm:pt>
    <dgm:pt modelId="{CFB30AA0-EB94-4753-B18C-32664A63D28A}" type="pres">
      <dgm:prSet presAssocID="{551C450C-FE16-4243-8AD3-53521A3EA74A}" presName="composite" presStyleCnt="0"/>
      <dgm:spPr/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D3B0175-E062-4347-9A0D-481091BB5D4A}" type="pres">
      <dgm:prSet presAssocID="{551C450C-FE16-4243-8AD3-53521A3EA74A}" presName="Accent" presStyleLbl="parChTrans1D1" presStyleIdx="3" presStyleCnt="5"/>
      <dgm:spPr/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</dgm:pt>
    <dgm:pt modelId="{E3EC9F06-3F51-4E05-B132-7151CABCB769}" type="pres">
      <dgm:prSet presAssocID="{CD4AF9B7-3D4B-4A46-9E00-E1E75B574D0E}" presName="composite" presStyleCnt="0"/>
      <dgm:spPr/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31133F-5EF3-48F8-A7F4-879DBFE3AF1C}" type="pres">
      <dgm:prSet presAssocID="{CD4AF9B7-3D4B-4A46-9E00-E1E75B574D0E}" presName="Accent" presStyleLbl="parChTrans1D1" presStyleIdx="4" presStyleCnt="5"/>
      <dgm:spPr/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7FB9C1-2E68-47F1-85B2-C2DA375D01B9}" type="presOf" srcId="{CD4AF9B7-3D4B-4A46-9E00-E1E75B574D0E}" destId="{54CF3211-4A6F-4856-B0A5-1770AD3694D2}" srcOrd="0" destOrd="0" presId="urn:microsoft.com/office/officeart/2008/layout/PictureLineup"/>
    <dgm:cxn modelId="{4FA2D448-EC9A-4442-A0A5-95FC15A6C5A6}" type="presOf" srcId="{1F4C8C71-AC54-45FB-A7F6-B71486B9FC82}" destId="{721AC9FD-F2F8-4F9B-A58A-9A300209A38F}" srcOrd="0" destOrd="0" presId="urn:microsoft.com/office/officeart/2008/layout/PictureLineup"/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09012DD6-63E8-4AEC-8791-7AF9E1E6E578}" type="presOf" srcId="{8685FA9B-083B-4E01-BD91-FF1E5710D5CF}" destId="{AF03052F-AC91-4FA9-B19E-464CAB432473}" srcOrd="0" destOrd="0" presId="urn:microsoft.com/office/officeart/2008/layout/PictureLineup"/>
    <dgm:cxn modelId="{B6446DD8-B5B1-4CA3-BFD9-1381B5E93DE9}" srcId="{8685FA9B-083B-4E01-BD91-FF1E5710D5CF}" destId="{AC68AFD4-B2DA-4BA4-AF97-893B388827EE}" srcOrd="2" destOrd="0" parTransId="{97C31853-9C17-4D09-B6FD-6AE81C7C4C0C}" sibTransId="{FD816081-C1DB-4B33-8D33-64DFD55B0330}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7142A687-E77F-4C0F-8EE7-F1FF30E92118}" srcId="{8685FA9B-083B-4E01-BD91-FF1E5710D5CF}" destId="{1F4C8C71-AC54-45FB-A7F6-B71486B9FC82}" srcOrd="0" destOrd="0" parTransId="{DF6F7AFE-2A49-4DFD-A663-83291502843A}" sibTransId="{FF64EAE0-A44C-44EB-9721-3270AE68D45E}"/>
    <dgm:cxn modelId="{4EC32C80-1E3B-4A40-B580-617F737EBF60}" srcId="{8685FA9B-083B-4E01-BD91-FF1E5710D5CF}" destId="{FE2095DD-53B9-4785-AB19-383B307A0085}" srcOrd="1" destOrd="0" parTransId="{EAEE22A6-FD42-40CA-AB75-3021510296E9}" sibTransId="{A8A8E587-2610-4681-B38D-AD1E263EE347}"/>
    <dgm:cxn modelId="{5B2F2078-E16E-4E7C-B388-45B132926CF6}" type="presOf" srcId="{AC68AFD4-B2DA-4BA4-AF97-893B388827EE}" destId="{F388E8FA-0B3D-490E-8E9A-7679BDC3DD5A}" srcOrd="0" destOrd="0" presId="urn:microsoft.com/office/officeart/2008/layout/PictureLineup"/>
    <dgm:cxn modelId="{FED20AB2-811B-430B-977A-4CE9C1C95D2E}" type="presOf" srcId="{551C450C-FE16-4243-8AD3-53521A3EA74A}" destId="{1262AAB6-3AA1-4C45-B9B4-5931E5E5496E}" srcOrd="0" destOrd="0" presId="urn:microsoft.com/office/officeart/2008/layout/PictureLineup"/>
    <dgm:cxn modelId="{A0FA861E-08D7-4BC1-81FC-142A53BC69A0}" type="presOf" srcId="{FE2095DD-53B9-4785-AB19-383B307A0085}" destId="{D7791D44-9FD3-4167-A634-AE7858AF9085}" srcOrd="0" destOrd="0" presId="urn:microsoft.com/office/officeart/2008/layout/PictureLineup"/>
    <dgm:cxn modelId="{841A968E-3250-4CB9-8636-C2429316CD54}" type="presParOf" srcId="{AF03052F-AC91-4FA9-B19E-464CAB432473}" destId="{19097587-E489-4AE0-94B4-02602A4EAE95}" srcOrd="0" destOrd="0" presId="urn:microsoft.com/office/officeart/2008/layout/PictureLineup"/>
    <dgm:cxn modelId="{352CEB3B-B8F7-457F-897A-3D2DA268D186}" type="presParOf" srcId="{19097587-E489-4AE0-94B4-02602A4EAE95}" destId="{812E541C-ACF1-4845-B0DE-2F3DA5807673}" srcOrd="0" destOrd="0" presId="urn:microsoft.com/office/officeart/2008/layout/PictureLineup"/>
    <dgm:cxn modelId="{B097CB7E-F0BD-4750-B33D-F4FC7541A15D}" type="presParOf" srcId="{19097587-E489-4AE0-94B4-02602A4EAE95}" destId="{7A499A5A-C39D-4E30-A176-FCF82A1D057F}" srcOrd="1" destOrd="0" presId="urn:microsoft.com/office/officeart/2008/layout/PictureLineup"/>
    <dgm:cxn modelId="{C3F05C6D-5F93-478C-A140-16519215BAB9}" type="presParOf" srcId="{19097587-E489-4AE0-94B4-02602A4EAE95}" destId="{721AC9FD-F2F8-4F9B-A58A-9A300209A38F}" srcOrd="2" destOrd="0" presId="urn:microsoft.com/office/officeart/2008/layout/PictureLineup"/>
    <dgm:cxn modelId="{9BF0CAF0-F11C-4E67-BBD3-9F8D6A990C3F}" type="presParOf" srcId="{AF03052F-AC91-4FA9-B19E-464CAB432473}" destId="{457E0A0F-59A5-473C-A1BA-AC6C74157799}" srcOrd="1" destOrd="0" presId="urn:microsoft.com/office/officeart/2008/layout/PictureLineup"/>
    <dgm:cxn modelId="{5E1E4513-4E30-4D60-993D-08BD686839F1}" type="presParOf" srcId="{AF03052F-AC91-4FA9-B19E-464CAB432473}" destId="{D4CC556A-3EAF-45BB-841B-11005C93A3A0}" srcOrd="2" destOrd="0" presId="urn:microsoft.com/office/officeart/2008/layout/PictureLineup"/>
    <dgm:cxn modelId="{47A0AD26-BB4E-48B0-B706-82496A908A52}" type="presParOf" srcId="{D4CC556A-3EAF-45BB-841B-11005C93A3A0}" destId="{38E8FC69-7DC6-4B15-BFCC-AC6FA281DDB7}" srcOrd="0" destOrd="0" presId="urn:microsoft.com/office/officeart/2008/layout/PictureLineup"/>
    <dgm:cxn modelId="{9996933A-DE79-41CF-9A3B-6500274365C2}" type="presParOf" srcId="{D4CC556A-3EAF-45BB-841B-11005C93A3A0}" destId="{588B734F-8197-44EF-8169-1E84F3368544}" srcOrd="1" destOrd="0" presId="urn:microsoft.com/office/officeart/2008/layout/PictureLineup"/>
    <dgm:cxn modelId="{44AB416A-BB7E-452A-A050-92E9B4F02CB2}" type="presParOf" srcId="{D4CC556A-3EAF-45BB-841B-11005C93A3A0}" destId="{D7791D44-9FD3-4167-A634-AE7858AF9085}" srcOrd="2" destOrd="0" presId="urn:microsoft.com/office/officeart/2008/layout/PictureLineup"/>
    <dgm:cxn modelId="{EED570D2-F79E-4911-BCCB-D914DAE091F3}" type="presParOf" srcId="{AF03052F-AC91-4FA9-B19E-464CAB432473}" destId="{6E055827-0D28-4E6E-A98C-CB95AA3B6EE4}" srcOrd="3" destOrd="0" presId="urn:microsoft.com/office/officeart/2008/layout/PictureLineup"/>
    <dgm:cxn modelId="{1AC26EA6-79C1-4298-A01A-C2BBC336B170}" type="presParOf" srcId="{AF03052F-AC91-4FA9-B19E-464CAB432473}" destId="{7B5347FE-A947-4858-B1F1-A20D19F1D54B}" srcOrd="4" destOrd="0" presId="urn:microsoft.com/office/officeart/2008/layout/PictureLineup"/>
    <dgm:cxn modelId="{AE8DBF77-572A-4231-B829-25C85752877A}" type="presParOf" srcId="{7B5347FE-A947-4858-B1F1-A20D19F1D54B}" destId="{B25A6479-67B8-4852-A704-FA13E7FF4343}" srcOrd="0" destOrd="0" presId="urn:microsoft.com/office/officeart/2008/layout/PictureLineup"/>
    <dgm:cxn modelId="{9CBACC1A-8F35-4464-A1A4-E3C5784C379B}" type="presParOf" srcId="{7B5347FE-A947-4858-B1F1-A20D19F1D54B}" destId="{67693BBB-E36A-4E69-B4E0-7D7CB55BE0CE}" srcOrd="1" destOrd="0" presId="urn:microsoft.com/office/officeart/2008/layout/PictureLineup"/>
    <dgm:cxn modelId="{286E4B6E-A56B-469F-A378-0F84E06B838E}" type="presParOf" srcId="{7B5347FE-A947-4858-B1F1-A20D19F1D54B}" destId="{F388E8FA-0B3D-490E-8E9A-7679BDC3DD5A}" srcOrd="2" destOrd="0" presId="urn:microsoft.com/office/officeart/2008/layout/PictureLineup"/>
    <dgm:cxn modelId="{AC9ECD44-9888-4FD4-8315-7C31A647CC24}" type="presParOf" srcId="{AF03052F-AC91-4FA9-B19E-464CAB432473}" destId="{E0680068-A02A-462E-81C1-DAC66055E91E}" srcOrd="5" destOrd="0" presId="urn:microsoft.com/office/officeart/2008/layout/PictureLineup"/>
    <dgm:cxn modelId="{D9E919AB-C9A2-4547-8673-7A8717B9B1DD}" type="presParOf" srcId="{AF03052F-AC91-4FA9-B19E-464CAB432473}" destId="{CFB30AA0-EB94-4753-B18C-32664A63D28A}" srcOrd="6" destOrd="0" presId="urn:microsoft.com/office/officeart/2008/layout/PictureLineup"/>
    <dgm:cxn modelId="{F7BB93D2-5137-4709-9C52-8BC562E21612}" type="presParOf" srcId="{CFB30AA0-EB94-4753-B18C-32664A63D28A}" destId="{6BD72A25-4D58-46C4-806A-9CA3B372FDAD}" srcOrd="0" destOrd="0" presId="urn:microsoft.com/office/officeart/2008/layout/PictureLineup"/>
    <dgm:cxn modelId="{0852BFD9-044B-47AB-8BD3-84AE6ACAB36D}" type="presParOf" srcId="{CFB30AA0-EB94-4753-B18C-32664A63D28A}" destId="{3D3B0175-E062-4347-9A0D-481091BB5D4A}" srcOrd="1" destOrd="0" presId="urn:microsoft.com/office/officeart/2008/layout/PictureLineup"/>
    <dgm:cxn modelId="{04194783-0A46-415F-9591-BE4F8ADA642B}" type="presParOf" srcId="{CFB30AA0-EB94-4753-B18C-32664A63D28A}" destId="{1262AAB6-3AA1-4C45-B9B4-5931E5E5496E}" srcOrd="2" destOrd="0" presId="urn:microsoft.com/office/officeart/2008/layout/PictureLineup"/>
    <dgm:cxn modelId="{6FB36504-7428-45DC-863B-3AB6963A24FE}" type="presParOf" srcId="{AF03052F-AC91-4FA9-B19E-464CAB432473}" destId="{6BD39304-AB6B-46DD-B1A5-4E8A407BD682}" srcOrd="7" destOrd="0" presId="urn:microsoft.com/office/officeart/2008/layout/PictureLineup"/>
    <dgm:cxn modelId="{B788E0C0-3DC8-4AB3-8D55-C6FC157A08E4}" type="presParOf" srcId="{AF03052F-AC91-4FA9-B19E-464CAB432473}" destId="{E3EC9F06-3F51-4E05-B132-7151CABCB769}" srcOrd="8" destOrd="0" presId="urn:microsoft.com/office/officeart/2008/layout/PictureLineup"/>
    <dgm:cxn modelId="{D494FDDB-F050-4191-BE40-00622217BFE6}" type="presParOf" srcId="{E3EC9F06-3F51-4E05-B132-7151CABCB769}" destId="{C55FA3EA-AC64-4D7D-90A1-92BE8CA72180}" srcOrd="0" destOrd="0" presId="urn:microsoft.com/office/officeart/2008/layout/PictureLineup"/>
    <dgm:cxn modelId="{C5A84946-32B1-495A-8C52-6710967FA360}" type="presParOf" srcId="{E3EC9F06-3F51-4E05-B132-7151CABCB769}" destId="{BD31133F-5EF3-48F8-A7F4-879DBFE3AF1C}" srcOrd="1" destOrd="0" presId="urn:microsoft.com/office/officeart/2008/layout/PictureLineup"/>
    <dgm:cxn modelId="{DBB26C51-0F91-41DD-ADC5-51B388AD5C82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D6BCF84-C8DE-4CC2-BC4C-210DCEB5CD2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ED076-A603-4BD3-97E4-C2B0A2D7EA90}">
      <dgm:prSet phldrT="[Text]"/>
      <dgm:spPr/>
      <dgm:t>
        <a:bodyPr/>
        <a:lstStyle/>
        <a:p>
          <a:r>
            <a:rPr lang="en-US" smtClean="0"/>
            <a:t>Doing Business Report </a:t>
          </a:r>
          <a:endParaRPr lang="en-US"/>
        </a:p>
      </dgm:t>
    </dgm:pt>
    <dgm:pt modelId="{99890380-E063-4320-B7CB-5F18D9ECAF85}" type="parTrans" cxnId="{44DD1F0E-95A2-4FBC-9A06-46D8A18FCE67}">
      <dgm:prSet/>
      <dgm:spPr/>
      <dgm:t>
        <a:bodyPr/>
        <a:lstStyle/>
        <a:p>
          <a:endParaRPr lang="en-US"/>
        </a:p>
      </dgm:t>
    </dgm:pt>
    <dgm:pt modelId="{37609879-4FA5-4203-8231-C021779FD12B}" type="sibTrans" cxnId="{44DD1F0E-95A2-4FBC-9A06-46D8A18FCE67}">
      <dgm:prSet/>
      <dgm:spPr/>
      <dgm:t>
        <a:bodyPr/>
        <a:lstStyle/>
        <a:p>
          <a:endParaRPr lang="en-US"/>
        </a:p>
      </dgm:t>
    </dgm:pt>
    <dgm:pt modelId="{747BD2F1-D5E2-4BF5-BAB6-C16F249946F1}">
      <dgm:prSet/>
      <dgm:spPr/>
      <dgm:t>
        <a:bodyPr/>
        <a:lstStyle/>
        <a:p>
          <a:r>
            <a:rPr lang="en-US" smtClean="0"/>
            <a:t>World Bank</a:t>
          </a:r>
          <a:endParaRPr lang="en-US"/>
        </a:p>
      </dgm:t>
    </dgm:pt>
    <dgm:pt modelId="{656189FE-3F1B-415A-8F3A-F0430BEBCC04}" type="parTrans" cxnId="{477AB906-AA28-40D3-B73A-42713F9FFDCC}">
      <dgm:prSet/>
      <dgm:spPr/>
      <dgm:t>
        <a:bodyPr/>
        <a:lstStyle/>
        <a:p>
          <a:endParaRPr lang="en-US"/>
        </a:p>
      </dgm:t>
    </dgm:pt>
    <dgm:pt modelId="{09428DB3-F96B-401B-BA28-55042E2AA2BD}" type="sibTrans" cxnId="{477AB906-AA28-40D3-B73A-42713F9FFDCC}">
      <dgm:prSet/>
      <dgm:spPr/>
      <dgm:t>
        <a:bodyPr/>
        <a:lstStyle/>
        <a:p>
          <a:endParaRPr lang="en-US"/>
        </a:p>
      </dgm:t>
    </dgm:pt>
    <dgm:pt modelId="{51C22BA9-D71F-48B7-B685-DC86DF523554}">
      <dgm:prSet/>
      <dgm:spPr/>
      <dgm:t>
        <a:bodyPr/>
        <a:lstStyle/>
        <a:p>
          <a:r>
            <a:rPr lang="en-US" smtClean="0"/>
            <a:t>World Investment Report </a:t>
          </a:r>
          <a:endParaRPr lang="en-US"/>
        </a:p>
      </dgm:t>
    </dgm:pt>
    <dgm:pt modelId="{EA04E493-6B57-497D-82B5-988C81FBC6DA}" type="parTrans" cxnId="{759A48A2-15FD-4CF5-8233-3A85088AFB1D}">
      <dgm:prSet/>
      <dgm:spPr/>
      <dgm:t>
        <a:bodyPr/>
        <a:lstStyle/>
        <a:p>
          <a:endParaRPr lang="en-US"/>
        </a:p>
      </dgm:t>
    </dgm:pt>
    <dgm:pt modelId="{2928DF6F-D860-47AC-B2EC-D5A8FF510344}" type="sibTrans" cxnId="{759A48A2-15FD-4CF5-8233-3A85088AFB1D}">
      <dgm:prSet/>
      <dgm:spPr/>
      <dgm:t>
        <a:bodyPr/>
        <a:lstStyle/>
        <a:p>
          <a:endParaRPr lang="en-US"/>
        </a:p>
      </dgm:t>
    </dgm:pt>
    <dgm:pt modelId="{F41E8E92-5D65-4FA3-92D1-21BC904A2BD7}">
      <dgm:prSet/>
      <dgm:spPr/>
      <dgm:t>
        <a:bodyPr/>
        <a:lstStyle/>
        <a:p>
          <a:r>
            <a:rPr lang="en-US" smtClean="0"/>
            <a:t>UNCTAD</a:t>
          </a:r>
          <a:endParaRPr lang="en-US"/>
        </a:p>
      </dgm:t>
    </dgm:pt>
    <dgm:pt modelId="{E7491C49-B621-4D6D-A9F8-0CE09165A816}" type="parTrans" cxnId="{9FB213B6-1FD8-4721-8E3A-07940924B785}">
      <dgm:prSet/>
      <dgm:spPr/>
      <dgm:t>
        <a:bodyPr/>
        <a:lstStyle/>
        <a:p>
          <a:endParaRPr lang="en-US"/>
        </a:p>
      </dgm:t>
    </dgm:pt>
    <dgm:pt modelId="{D6ADBDAC-2527-44D6-8A6D-D9DAA8D37E25}" type="sibTrans" cxnId="{9FB213B6-1FD8-4721-8E3A-07940924B785}">
      <dgm:prSet/>
      <dgm:spPr/>
      <dgm:t>
        <a:bodyPr/>
        <a:lstStyle/>
        <a:p>
          <a:endParaRPr lang="en-US"/>
        </a:p>
      </dgm:t>
    </dgm:pt>
    <dgm:pt modelId="{B2BF835B-A562-4C5C-8B6B-AA2AEA4B726C}">
      <dgm:prSet/>
      <dgm:spPr/>
      <dgm:t>
        <a:bodyPr/>
        <a:lstStyle/>
        <a:p>
          <a:r>
            <a:rPr lang="en-US" smtClean="0"/>
            <a:t>Global Competitiveness Report </a:t>
          </a:r>
          <a:endParaRPr lang="en-US"/>
        </a:p>
      </dgm:t>
    </dgm:pt>
    <dgm:pt modelId="{9062C68D-5CE4-433D-8EE7-6C2EAB44A11B}" type="parTrans" cxnId="{2BCE93AB-8032-43DD-9D2D-A548C6CC2A2E}">
      <dgm:prSet/>
      <dgm:spPr/>
      <dgm:t>
        <a:bodyPr/>
        <a:lstStyle/>
        <a:p>
          <a:endParaRPr lang="en-US"/>
        </a:p>
      </dgm:t>
    </dgm:pt>
    <dgm:pt modelId="{DC0C0430-B3AB-4326-BBE4-EED4C9043BF4}" type="sibTrans" cxnId="{2BCE93AB-8032-43DD-9D2D-A548C6CC2A2E}">
      <dgm:prSet/>
      <dgm:spPr/>
      <dgm:t>
        <a:bodyPr/>
        <a:lstStyle/>
        <a:p>
          <a:endParaRPr lang="en-US"/>
        </a:p>
      </dgm:t>
    </dgm:pt>
    <dgm:pt modelId="{FA78989F-9A92-4C31-8A84-1F8281E9BA78}">
      <dgm:prSet/>
      <dgm:spPr/>
      <dgm:t>
        <a:bodyPr/>
        <a:lstStyle/>
        <a:p>
          <a:r>
            <a:rPr lang="en-US" smtClean="0"/>
            <a:t>World Economic Forum</a:t>
          </a:r>
          <a:endParaRPr lang="en-US"/>
        </a:p>
      </dgm:t>
    </dgm:pt>
    <dgm:pt modelId="{D1595ACB-EE55-4F2E-9F57-CAD904B3DEC7}" type="parTrans" cxnId="{AD80D407-A06F-4CA3-898D-BC87BDDE7D90}">
      <dgm:prSet/>
      <dgm:spPr/>
      <dgm:t>
        <a:bodyPr/>
        <a:lstStyle/>
        <a:p>
          <a:endParaRPr lang="en-US"/>
        </a:p>
      </dgm:t>
    </dgm:pt>
    <dgm:pt modelId="{C5489F60-5B53-4C4C-8494-9DE785B479DE}" type="sibTrans" cxnId="{AD80D407-A06F-4CA3-898D-BC87BDDE7D90}">
      <dgm:prSet/>
      <dgm:spPr/>
      <dgm:t>
        <a:bodyPr/>
        <a:lstStyle/>
        <a:p>
          <a:endParaRPr lang="en-US"/>
        </a:p>
      </dgm:t>
    </dgm:pt>
    <dgm:pt modelId="{36877498-8C4F-4CC2-A47D-4948656EFCF9}" type="pres">
      <dgm:prSet presAssocID="{4D6BCF84-C8DE-4CC2-BC4C-210DCEB5CD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73D4B3-4051-487D-B4BE-B3F7A29A9376}" type="pres">
      <dgm:prSet presAssocID="{12BED076-A603-4BD3-97E4-C2B0A2D7EA90}" presName="composite" presStyleCnt="0"/>
      <dgm:spPr/>
    </dgm:pt>
    <dgm:pt modelId="{EEE9F1B6-A843-4F45-A159-9EC7661185F6}" type="pres">
      <dgm:prSet presAssocID="{12BED076-A603-4BD3-97E4-C2B0A2D7EA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CA915-A5AF-4B0A-86EC-39E2A1BA6632}" type="pres">
      <dgm:prSet presAssocID="{12BED076-A603-4BD3-97E4-C2B0A2D7EA9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06C49-7BFD-416B-8FEF-78ECEC0EE138}" type="pres">
      <dgm:prSet presAssocID="{37609879-4FA5-4203-8231-C021779FD12B}" presName="space" presStyleCnt="0"/>
      <dgm:spPr/>
    </dgm:pt>
    <dgm:pt modelId="{8325B578-FE65-4DAD-8265-44EE624F6F1B}" type="pres">
      <dgm:prSet presAssocID="{51C22BA9-D71F-48B7-B685-DC86DF523554}" presName="composite" presStyleCnt="0"/>
      <dgm:spPr/>
    </dgm:pt>
    <dgm:pt modelId="{B4A9605F-0051-4FDF-B15E-732CC45AD14E}" type="pres">
      <dgm:prSet presAssocID="{51C22BA9-D71F-48B7-B685-DC86DF52355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ED265-26D7-42D9-BFEA-D9754E5B02AB}" type="pres">
      <dgm:prSet presAssocID="{51C22BA9-D71F-48B7-B685-DC86DF52355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3F792-0318-4D13-8073-F5B6D3ABD671}" type="pres">
      <dgm:prSet presAssocID="{2928DF6F-D860-47AC-B2EC-D5A8FF510344}" presName="space" presStyleCnt="0"/>
      <dgm:spPr/>
    </dgm:pt>
    <dgm:pt modelId="{B463AB4B-2F59-4E54-8C55-7005E36BC6F4}" type="pres">
      <dgm:prSet presAssocID="{B2BF835B-A562-4C5C-8B6B-AA2AEA4B726C}" presName="composite" presStyleCnt="0"/>
      <dgm:spPr/>
    </dgm:pt>
    <dgm:pt modelId="{BBD77A23-509F-4019-8F4E-BE1F0C52B775}" type="pres">
      <dgm:prSet presAssocID="{B2BF835B-A562-4C5C-8B6B-AA2AEA4B72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900A2-9FB3-45DA-B319-22A5AFEE20DA}" type="pres">
      <dgm:prSet presAssocID="{B2BF835B-A562-4C5C-8B6B-AA2AEA4B72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80D407-A06F-4CA3-898D-BC87BDDE7D90}" srcId="{B2BF835B-A562-4C5C-8B6B-AA2AEA4B726C}" destId="{FA78989F-9A92-4C31-8A84-1F8281E9BA78}" srcOrd="0" destOrd="0" parTransId="{D1595ACB-EE55-4F2E-9F57-CAD904B3DEC7}" sibTransId="{C5489F60-5B53-4C4C-8494-9DE785B479DE}"/>
    <dgm:cxn modelId="{04DEF4C4-2719-4DB2-B42C-BBAF61AC4342}" type="presOf" srcId="{51C22BA9-D71F-48B7-B685-DC86DF523554}" destId="{B4A9605F-0051-4FDF-B15E-732CC45AD14E}" srcOrd="0" destOrd="0" presId="urn:microsoft.com/office/officeart/2005/8/layout/hList1"/>
    <dgm:cxn modelId="{914D3ED2-8BDE-48EB-AE01-512557605CF0}" type="presOf" srcId="{F41E8E92-5D65-4FA3-92D1-21BC904A2BD7}" destId="{58CED265-26D7-42D9-BFEA-D9754E5B02AB}" srcOrd="0" destOrd="0" presId="urn:microsoft.com/office/officeart/2005/8/layout/hList1"/>
    <dgm:cxn modelId="{2BCE93AB-8032-43DD-9D2D-A548C6CC2A2E}" srcId="{4D6BCF84-C8DE-4CC2-BC4C-210DCEB5CD27}" destId="{B2BF835B-A562-4C5C-8B6B-AA2AEA4B726C}" srcOrd="2" destOrd="0" parTransId="{9062C68D-5CE4-433D-8EE7-6C2EAB44A11B}" sibTransId="{DC0C0430-B3AB-4326-BBE4-EED4C9043BF4}"/>
    <dgm:cxn modelId="{9FB213B6-1FD8-4721-8E3A-07940924B785}" srcId="{51C22BA9-D71F-48B7-B685-DC86DF523554}" destId="{F41E8E92-5D65-4FA3-92D1-21BC904A2BD7}" srcOrd="0" destOrd="0" parTransId="{E7491C49-B621-4D6D-A9F8-0CE09165A816}" sibTransId="{D6ADBDAC-2527-44D6-8A6D-D9DAA8D37E25}"/>
    <dgm:cxn modelId="{212A5B50-0BFC-4042-8F3F-9B8E0A1A4014}" type="presOf" srcId="{B2BF835B-A562-4C5C-8B6B-AA2AEA4B726C}" destId="{BBD77A23-509F-4019-8F4E-BE1F0C52B775}" srcOrd="0" destOrd="0" presId="urn:microsoft.com/office/officeart/2005/8/layout/hList1"/>
    <dgm:cxn modelId="{58D597DD-6289-471E-A57D-78E9FB3B838B}" type="presOf" srcId="{4D6BCF84-C8DE-4CC2-BC4C-210DCEB5CD27}" destId="{36877498-8C4F-4CC2-A47D-4948656EFCF9}" srcOrd="0" destOrd="0" presId="urn:microsoft.com/office/officeart/2005/8/layout/hList1"/>
    <dgm:cxn modelId="{477AB906-AA28-40D3-B73A-42713F9FFDCC}" srcId="{12BED076-A603-4BD3-97E4-C2B0A2D7EA90}" destId="{747BD2F1-D5E2-4BF5-BAB6-C16F249946F1}" srcOrd="0" destOrd="0" parTransId="{656189FE-3F1B-415A-8F3A-F0430BEBCC04}" sibTransId="{09428DB3-F96B-401B-BA28-55042E2AA2BD}"/>
    <dgm:cxn modelId="{E0FE2771-0F42-47BB-878A-53731B47F7D4}" type="presOf" srcId="{FA78989F-9A92-4C31-8A84-1F8281E9BA78}" destId="{7D9900A2-9FB3-45DA-B319-22A5AFEE20DA}" srcOrd="0" destOrd="0" presId="urn:microsoft.com/office/officeart/2005/8/layout/hList1"/>
    <dgm:cxn modelId="{44DD1F0E-95A2-4FBC-9A06-46D8A18FCE67}" srcId="{4D6BCF84-C8DE-4CC2-BC4C-210DCEB5CD27}" destId="{12BED076-A603-4BD3-97E4-C2B0A2D7EA90}" srcOrd="0" destOrd="0" parTransId="{99890380-E063-4320-B7CB-5F18D9ECAF85}" sibTransId="{37609879-4FA5-4203-8231-C021779FD12B}"/>
    <dgm:cxn modelId="{64693053-1C79-449C-9705-4A37606DC246}" type="presOf" srcId="{747BD2F1-D5E2-4BF5-BAB6-C16F249946F1}" destId="{58FCA915-A5AF-4B0A-86EC-39E2A1BA6632}" srcOrd="0" destOrd="0" presId="urn:microsoft.com/office/officeart/2005/8/layout/hList1"/>
    <dgm:cxn modelId="{A529D447-C67D-478B-8C1A-C467A3FE6812}" type="presOf" srcId="{12BED076-A603-4BD3-97E4-C2B0A2D7EA90}" destId="{EEE9F1B6-A843-4F45-A159-9EC7661185F6}" srcOrd="0" destOrd="0" presId="urn:microsoft.com/office/officeart/2005/8/layout/hList1"/>
    <dgm:cxn modelId="{759A48A2-15FD-4CF5-8233-3A85088AFB1D}" srcId="{4D6BCF84-C8DE-4CC2-BC4C-210DCEB5CD27}" destId="{51C22BA9-D71F-48B7-B685-DC86DF523554}" srcOrd="1" destOrd="0" parTransId="{EA04E493-6B57-497D-82B5-988C81FBC6DA}" sibTransId="{2928DF6F-D860-47AC-B2EC-D5A8FF510344}"/>
    <dgm:cxn modelId="{06414144-80B1-45D1-B7B1-4E3DC3FD5CD0}" type="presParOf" srcId="{36877498-8C4F-4CC2-A47D-4948656EFCF9}" destId="{5673D4B3-4051-487D-B4BE-B3F7A29A9376}" srcOrd="0" destOrd="0" presId="urn:microsoft.com/office/officeart/2005/8/layout/hList1"/>
    <dgm:cxn modelId="{D5785552-1E31-407A-8430-ED503FCE783D}" type="presParOf" srcId="{5673D4B3-4051-487D-B4BE-B3F7A29A9376}" destId="{EEE9F1B6-A843-4F45-A159-9EC7661185F6}" srcOrd="0" destOrd="0" presId="urn:microsoft.com/office/officeart/2005/8/layout/hList1"/>
    <dgm:cxn modelId="{8C8455D2-6494-49D7-ACB5-298F3807050A}" type="presParOf" srcId="{5673D4B3-4051-487D-B4BE-B3F7A29A9376}" destId="{58FCA915-A5AF-4B0A-86EC-39E2A1BA6632}" srcOrd="1" destOrd="0" presId="urn:microsoft.com/office/officeart/2005/8/layout/hList1"/>
    <dgm:cxn modelId="{BAC052E4-6D55-4935-B9AB-D6CE32A8BE26}" type="presParOf" srcId="{36877498-8C4F-4CC2-A47D-4948656EFCF9}" destId="{80A06C49-7BFD-416B-8FEF-78ECEC0EE138}" srcOrd="1" destOrd="0" presId="urn:microsoft.com/office/officeart/2005/8/layout/hList1"/>
    <dgm:cxn modelId="{AC47FC3B-3208-4EE5-9590-355A13CB92B3}" type="presParOf" srcId="{36877498-8C4F-4CC2-A47D-4948656EFCF9}" destId="{8325B578-FE65-4DAD-8265-44EE624F6F1B}" srcOrd="2" destOrd="0" presId="urn:microsoft.com/office/officeart/2005/8/layout/hList1"/>
    <dgm:cxn modelId="{990D07AA-A51A-444F-B788-078A6FAF33AE}" type="presParOf" srcId="{8325B578-FE65-4DAD-8265-44EE624F6F1B}" destId="{B4A9605F-0051-4FDF-B15E-732CC45AD14E}" srcOrd="0" destOrd="0" presId="urn:microsoft.com/office/officeart/2005/8/layout/hList1"/>
    <dgm:cxn modelId="{BA00EB19-A9AB-49B8-B393-47C8D845ECE9}" type="presParOf" srcId="{8325B578-FE65-4DAD-8265-44EE624F6F1B}" destId="{58CED265-26D7-42D9-BFEA-D9754E5B02AB}" srcOrd="1" destOrd="0" presId="urn:microsoft.com/office/officeart/2005/8/layout/hList1"/>
    <dgm:cxn modelId="{BC25AFEA-8044-4B31-A86E-93E05FB3275A}" type="presParOf" srcId="{36877498-8C4F-4CC2-A47D-4948656EFCF9}" destId="{4183F792-0318-4D13-8073-F5B6D3ABD671}" srcOrd="3" destOrd="0" presId="urn:microsoft.com/office/officeart/2005/8/layout/hList1"/>
    <dgm:cxn modelId="{E354C72F-A8FF-4F34-A5ED-CCCBF7D2C3D7}" type="presParOf" srcId="{36877498-8C4F-4CC2-A47D-4948656EFCF9}" destId="{B463AB4B-2F59-4E54-8C55-7005E36BC6F4}" srcOrd="4" destOrd="0" presId="urn:microsoft.com/office/officeart/2005/8/layout/hList1"/>
    <dgm:cxn modelId="{68F8F5B6-0E07-4571-A3CF-C50C81A64B9B}" type="presParOf" srcId="{B463AB4B-2F59-4E54-8C55-7005E36BC6F4}" destId="{BBD77A23-509F-4019-8F4E-BE1F0C52B775}" srcOrd="0" destOrd="0" presId="urn:microsoft.com/office/officeart/2005/8/layout/hList1"/>
    <dgm:cxn modelId="{4DE9F394-4372-4D9B-A527-2F0BF4B4AD83}" type="presParOf" srcId="{B463AB4B-2F59-4E54-8C55-7005E36BC6F4}" destId="{7D9900A2-9FB3-45DA-B319-22A5AFEE20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AF66581-E84C-4D26-B2AD-D27BF24DEB13}" type="doc">
      <dgm:prSet loTypeId="urn:microsoft.com/office/officeart/2005/8/layout/list1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F273C94-0A96-486F-82B8-C0F23989F47E}">
      <dgm:prSet phldrT="[Text]"/>
      <dgm:spPr/>
      <dgm:t>
        <a:bodyPr/>
        <a:lstStyle/>
        <a:p>
          <a:r>
            <a:rPr lang="en-US" dirty="0" err="1" smtClean="0"/>
            <a:t>Ucchattar</a:t>
          </a:r>
          <a:r>
            <a:rPr lang="en-US" dirty="0" smtClean="0"/>
            <a:t> </a:t>
          </a:r>
          <a:r>
            <a:rPr lang="en-US" dirty="0" err="1" smtClean="0"/>
            <a:t>Avishkar</a:t>
          </a:r>
          <a:r>
            <a:rPr lang="en-US" dirty="0" smtClean="0"/>
            <a:t> Yojana (UAV)</a:t>
          </a:r>
          <a:endParaRPr lang="en-US" dirty="0"/>
        </a:p>
      </dgm:t>
    </dgm:pt>
    <dgm:pt modelId="{6C0DB784-225E-4FA9-AC72-1E07AD1E7B0B}" type="parTrans" cxnId="{13A96903-792D-45DD-9C22-31B32B0D0578}">
      <dgm:prSet/>
      <dgm:spPr/>
      <dgm:t>
        <a:bodyPr/>
        <a:lstStyle/>
        <a:p>
          <a:endParaRPr lang="en-US"/>
        </a:p>
      </dgm:t>
    </dgm:pt>
    <dgm:pt modelId="{38DACDFE-38AE-47F2-B5AC-A78FBAF1B008}" type="sibTrans" cxnId="{13A96903-792D-45DD-9C22-31B32B0D0578}">
      <dgm:prSet/>
      <dgm:spPr/>
      <dgm:t>
        <a:bodyPr/>
        <a:lstStyle/>
        <a:p>
          <a:endParaRPr lang="en-US"/>
        </a:p>
      </dgm:t>
    </dgm:pt>
    <dgm:pt modelId="{E745A96B-6272-4106-8116-36450AE526E5}">
      <dgm:prSet phldrT="[Text]"/>
      <dgm:spPr/>
      <dgm:t>
        <a:bodyPr/>
        <a:lstStyle/>
        <a:p>
          <a:r>
            <a:rPr lang="en-US" dirty="0" err="1" smtClean="0"/>
            <a:t>Comm</a:t>
          </a:r>
          <a:r>
            <a:rPr lang="en-US" dirty="0" smtClean="0"/>
            <a:t> Ministry: SIPP</a:t>
          </a:r>
          <a:endParaRPr lang="en-US" dirty="0"/>
        </a:p>
      </dgm:t>
    </dgm:pt>
    <dgm:pt modelId="{032D7757-6687-449E-87F7-CDB2D5969972}" type="parTrans" cxnId="{E6B102B5-9467-455C-9072-91C01EA3A747}">
      <dgm:prSet/>
      <dgm:spPr/>
      <dgm:t>
        <a:bodyPr/>
        <a:lstStyle/>
        <a:p>
          <a:endParaRPr lang="en-US"/>
        </a:p>
      </dgm:t>
    </dgm:pt>
    <dgm:pt modelId="{4D184E84-256B-405C-8851-C1D31F57752B}" type="sibTrans" cxnId="{E6B102B5-9467-455C-9072-91C01EA3A747}">
      <dgm:prSet/>
      <dgm:spPr/>
      <dgm:t>
        <a:bodyPr/>
        <a:lstStyle/>
        <a:p>
          <a:endParaRPr lang="en-US"/>
        </a:p>
      </dgm:t>
    </dgm:pt>
    <dgm:pt modelId="{1C0873A6-2D11-4EB0-ABAB-164A3FF9F527}">
      <dgm:prSet phldrT="[Text]"/>
      <dgm:spPr/>
      <dgm:t>
        <a:bodyPr/>
        <a:lstStyle/>
        <a:p>
          <a:r>
            <a:rPr lang="en-US" dirty="0" smtClean="0"/>
            <a:t>Scheme for startup IPR protection- fast tracking patenting </a:t>
          </a:r>
          <a:endParaRPr lang="en-US" dirty="0"/>
        </a:p>
      </dgm:t>
    </dgm:pt>
    <dgm:pt modelId="{3B2C42E7-209F-43AC-8C22-E12C0B8ED5DC}" type="parTrans" cxnId="{C36CF9AF-6B21-4A50-BD5E-8F36CE4FA0CC}">
      <dgm:prSet/>
      <dgm:spPr/>
      <dgm:t>
        <a:bodyPr/>
        <a:lstStyle/>
        <a:p>
          <a:endParaRPr lang="en-US"/>
        </a:p>
      </dgm:t>
    </dgm:pt>
    <dgm:pt modelId="{E27AD24B-2367-4843-A1D1-6E1BFA50A57E}" type="sibTrans" cxnId="{C36CF9AF-6B21-4A50-BD5E-8F36CE4FA0CC}">
      <dgm:prSet/>
      <dgm:spPr/>
      <dgm:t>
        <a:bodyPr/>
        <a:lstStyle/>
        <a:p>
          <a:endParaRPr lang="en-US"/>
        </a:p>
      </dgm:t>
    </dgm:pt>
    <dgm:pt modelId="{B3380E5D-82D4-4594-B691-3BD4DD8B426D}">
      <dgm:prSet phldrT="[Text]"/>
      <dgm:spPr/>
      <dgm:t>
        <a:bodyPr/>
        <a:lstStyle/>
        <a:p>
          <a:r>
            <a:rPr lang="en-US" dirty="0" smtClean="0"/>
            <a:t>HRD Ministry: UAV, 2016</a:t>
          </a:r>
          <a:endParaRPr lang="en-US" dirty="0"/>
        </a:p>
      </dgm:t>
    </dgm:pt>
    <dgm:pt modelId="{230F771A-9B7B-45A8-96EF-994D1A1803B3}" type="parTrans" cxnId="{B5C82815-BCB1-44CF-9D57-E0A2EC336FD8}">
      <dgm:prSet/>
      <dgm:spPr/>
      <dgm:t>
        <a:bodyPr/>
        <a:lstStyle/>
        <a:p>
          <a:endParaRPr lang="en-US"/>
        </a:p>
      </dgm:t>
    </dgm:pt>
    <dgm:pt modelId="{6D18B0CA-8657-4246-93CF-969F75EE04A7}" type="sibTrans" cxnId="{B5C82815-BCB1-44CF-9D57-E0A2EC336FD8}">
      <dgm:prSet/>
      <dgm:spPr/>
      <dgm:t>
        <a:bodyPr/>
        <a:lstStyle/>
        <a:p>
          <a:endParaRPr lang="en-US"/>
        </a:p>
      </dgm:t>
    </dgm:pt>
    <dgm:pt modelId="{2CBD5A46-05DA-48EE-8075-49FF551CFE92}">
      <dgm:prSet phldrT="[Text]"/>
      <dgm:spPr/>
      <dgm:t>
        <a:bodyPr/>
        <a:lstStyle/>
        <a:p>
          <a:r>
            <a:rPr lang="en-US" dirty="0" smtClean="0"/>
            <a:t>Dept of Sci-Tech:  NIDHI, 2016</a:t>
          </a:r>
          <a:endParaRPr lang="en-US" dirty="0"/>
        </a:p>
      </dgm:t>
    </dgm:pt>
    <dgm:pt modelId="{B86DE236-009E-412C-9F55-983C1B2227B4}" type="parTrans" cxnId="{7A46B472-2CF1-4F5C-85BB-4062E47E74A7}">
      <dgm:prSet/>
      <dgm:spPr/>
      <dgm:t>
        <a:bodyPr/>
        <a:lstStyle/>
        <a:p>
          <a:endParaRPr lang="en-US"/>
        </a:p>
      </dgm:t>
    </dgm:pt>
    <dgm:pt modelId="{5601493C-8CDA-4846-B5BC-55F09F106951}" type="sibTrans" cxnId="{7A46B472-2CF1-4F5C-85BB-4062E47E74A7}">
      <dgm:prSet/>
      <dgm:spPr/>
      <dgm:t>
        <a:bodyPr/>
        <a:lstStyle/>
        <a:p>
          <a:endParaRPr lang="en-US"/>
        </a:p>
      </dgm:t>
    </dgm:pt>
    <dgm:pt modelId="{5A42BE17-9EC7-4A39-B260-5719B8A40E5C}">
      <dgm:prSet phldrT="[Text]"/>
      <dgm:spPr/>
      <dgm:t>
        <a:bodyPr/>
        <a:lstStyle/>
        <a:p>
          <a:r>
            <a:rPr lang="en-US" dirty="0" smtClean="0"/>
            <a:t>National Initiative for Developing and Harnessing Innovations (NIDHI) </a:t>
          </a:r>
          <a:endParaRPr lang="en-US" dirty="0"/>
        </a:p>
      </dgm:t>
    </dgm:pt>
    <dgm:pt modelId="{803C16F0-DAEB-44B4-9171-888C5D051692}" type="parTrans" cxnId="{99BCE7D3-A426-4A40-8F00-52A29B8EE9CC}">
      <dgm:prSet/>
      <dgm:spPr/>
      <dgm:t>
        <a:bodyPr/>
        <a:lstStyle/>
        <a:p>
          <a:endParaRPr lang="en-US"/>
        </a:p>
      </dgm:t>
    </dgm:pt>
    <dgm:pt modelId="{00A3978A-594B-4110-A369-29C110A2DA1A}" type="sibTrans" cxnId="{99BCE7D3-A426-4A40-8F00-52A29B8EE9CC}">
      <dgm:prSet/>
      <dgm:spPr/>
      <dgm:t>
        <a:bodyPr/>
        <a:lstStyle/>
        <a:p>
          <a:endParaRPr lang="en-US"/>
        </a:p>
      </dgm:t>
    </dgm:pt>
    <dgm:pt modelId="{5F5C3D22-7AFB-4107-8E06-A883350A834B}">
      <dgm:prSet phldrT="[Text]"/>
      <dgm:spPr/>
      <dgm:t>
        <a:bodyPr/>
        <a:lstStyle/>
        <a:p>
          <a:r>
            <a:rPr lang="en-US" dirty="0" smtClean="0"/>
            <a:t>Under that “PRAYAS” Centres for incubation</a:t>
          </a:r>
          <a:endParaRPr lang="en-US" dirty="0"/>
        </a:p>
      </dgm:t>
    </dgm:pt>
    <dgm:pt modelId="{C083541F-6AE9-45DC-AD72-DF2D86A419BE}" type="parTrans" cxnId="{DE34E624-FA2C-461B-B429-D218719EF917}">
      <dgm:prSet/>
      <dgm:spPr/>
      <dgm:t>
        <a:bodyPr/>
        <a:lstStyle/>
        <a:p>
          <a:endParaRPr lang="en-US"/>
        </a:p>
      </dgm:t>
    </dgm:pt>
    <dgm:pt modelId="{7F4ADCE4-C664-4AF2-8B25-734E62450D69}" type="sibTrans" cxnId="{DE34E624-FA2C-461B-B429-D218719EF917}">
      <dgm:prSet/>
      <dgm:spPr/>
      <dgm:t>
        <a:bodyPr/>
        <a:lstStyle/>
        <a:p>
          <a:endParaRPr lang="en-US"/>
        </a:p>
      </dgm:t>
    </dgm:pt>
    <dgm:pt modelId="{ADCEE987-CBF2-43B2-8EFF-43879714F9EB}">
      <dgm:prSet phldrT="[Text]"/>
      <dgm:spPr/>
      <dgm:t>
        <a:bodyPr/>
        <a:lstStyle/>
        <a:p>
          <a:r>
            <a:rPr lang="en-US" dirty="0" smtClean="0"/>
            <a:t>Dept of higher education-&gt; IIT-&gt; innovation  </a:t>
          </a:r>
          <a:endParaRPr lang="en-US" dirty="0"/>
        </a:p>
      </dgm:t>
    </dgm:pt>
    <dgm:pt modelId="{7F53DA93-E158-44CD-A861-57070AA96F92}" type="parTrans" cxnId="{257B3C85-4BDE-49AA-80B0-B0E1FD7C7DC6}">
      <dgm:prSet/>
      <dgm:spPr/>
      <dgm:t>
        <a:bodyPr/>
        <a:lstStyle/>
        <a:p>
          <a:endParaRPr lang="en-US"/>
        </a:p>
      </dgm:t>
    </dgm:pt>
    <dgm:pt modelId="{2E08CFB1-29BF-47B7-B466-C183393D457F}" type="sibTrans" cxnId="{257B3C85-4BDE-49AA-80B0-B0E1FD7C7DC6}">
      <dgm:prSet/>
      <dgm:spPr/>
      <dgm:t>
        <a:bodyPr/>
        <a:lstStyle/>
        <a:p>
          <a:endParaRPr lang="en-US"/>
        </a:p>
      </dgm:t>
    </dgm:pt>
    <dgm:pt modelId="{AF954812-F437-4C8A-AA94-3318E76730A0}" type="pres">
      <dgm:prSet presAssocID="{9AF66581-E84C-4D26-B2AD-D27BF24DEB1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0DFD7F-6051-4402-9263-CFC9AFB5576B}" type="pres">
      <dgm:prSet presAssocID="{E745A96B-6272-4106-8116-36450AE526E5}" presName="parentLin" presStyleCnt="0"/>
      <dgm:spPr/>
    </dgm:pt>
    <dgm:pt modelId="{06F3F3B0-F488-48B4-96AF-30EB52CDBB10}" type="pres">
      <dgm:prSet presAssocID="{E745A96B-6272-4106-8116-36450AE526E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DAE9CBA-1901-4D1D-B54C-68529074448E}" type="pres">
      <dgm:prSet presAssocID="{E745A96B-6272-4106-8116-36450AE526E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E31FE-62C2-4862-BE79-137021CD75E1}" type="pres">
      <dgm:prSet presAssocID="{E745A96B-6272-4106-8116-36450AE526E5}" presName="negativeSpace" presStyleCnt="0"/>
      <dgm:spPr/>
    </dgm:pt>
    <dgm:pt modelId="{556B7584-2D40-4645-8F33-5FAEF3AECE4E}" type="pres">
      <dgm:prSet presAssocID="{E745A96B-6272-4106-8116-36450AE526E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B4298-FC22-4A7A-B637-D81A278FB2A3}" type="pres">
      <dgm:prSet presAssocID="{4D184E84-256B-405C-8851-C1D31F57752B}" presName="spaceBetweenRectangles" presStyleCnt="0"/>
      <dgm:spPr/>
    </dgm:pt>
    <dgm:pt modelId="{88B9486C-1C99-4769-ABAB-91E9F02C8EDF}" type="pres">
      <dgm:prSet presAssocID="{B3380E5D-82D4-4594-B691-3BD4DD8B426D}" presName="parentLin" presStyleCnt="0"/>
      <dgm:spPr/>
    </dgm:pt>
    <dgm:pt modelId="{9BEE6277-B04A-4616-8F96-4BCBC6EEDD83}" type="pres">
      <dgm:prSet presAssocID="{B3380E5D-82D4-4594-B691-3BD4DD8B426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3C5914F-BE6E-43DE-84D9-D8CB161444ED}" type="pres">
      <dgm:prSet presAssocID="{B3380E5D-82D4-4594-B691-3BD4DD8B426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3DB41F-5023-427B-9EF1-22E09D49F595}" type="pres">
      <dgm:prSet presAssocID="{B3380E5D-82D4-4594-B691-3BD4DD8B426D}" presName="negativeSpace" presStyleCnt="0"/>
      <dgm:spPr/>
    </dgm:pt>
    <dgm:pt modelId="{AB63A2AC-011F-4374-BEF5-8DB5AD906567}" type="pres">
      <dgm:prSet presAssocID="{B3380E5D-82D4-4594-B691-3BD4DD8B426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0ABFE-87FA-47D8-B74E-072B22F58284}" type="pres">
      <dgm:prSet presAssocID="{6D18B0CA-8657-4246-93CF-969F75EE04A7}" presName="spaceBetweenRectangles" presStyleCnt="0"/>
      <dgm:spPr/>
    </dgm:pt>
    <dgm:pt modelId="{9C1A6299-3848-4922-823D-3E09A79A259E}" type="pres">
      <dgm:prSet presAssocID="{2CBD5A46-05DA-48EE-8075-49FF551CFE92}" presName="parentLin" presStyleCnt="0"/>
      <dgm:spPr/>
    </dgm:pt>
    <dgm:pt modelId="{12A3101E-D954-4E6C-A4FB-18A7008B3FFB}" type="pres">
      <dgm:prSet presAssocID="{2CBD5A46-05DA-48EE-8075-49FF551CFE9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C51E86C-54E7-44E2-B84A-9BB4C299BE5E}" type="pres">
      <dgm:prSet presAssocID="{2CBD5A46-05DA-48EE-8075-49FF551CFE9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746DE-E059-4DDF-A6B0-63044239003B}" type="pres">
      <dgm:prSet presAssocID="{2CBD5A46-05DA-48EE-8075-49FF551CFE92}" presName="negativeSpace" presStyleCnt="0"/>
      <dgm:spPr/>
    </dgm:pt>
    <dgm:pt modelId="{7137135A-B4AE-4307-B16F-4E4B17730A09}" type="pres">
      <dgm:prSet presAssocID="{2CBD5A46-05DA-48EE-8075-49FF551CFE9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495A5-AA91-4DDE-B7AF-EE2FE66192A2}" type="presOf" srcId="{1C0873A6-2D11-4EB0-ABAB-164A3FF9F527}" destId="{556B7584-2D40-4645-8F33-5FAEF3AECE4E}" srcOrd="0" destOrd="0" presId="urn:microsoft.com/office/officeart/2005/8/layout/list1"/>
    <dgm:cxn modelId="{7A46B472-2CF1-4F5C-85BB-4062E47E74A7}" srcId="{9AF66581-E84C-4D26-B2AD-D27BF24DEB13}" destId="{2CBD5A46-05DA-48EE-8075-49FF551CFE92}" srcOrd="2" destOrd="0" parTransId="{B86DE236-009E-412C-9F55-983C1B2227B4}" sibTransId="{5601493C-8CDA-4846-B5BC-55F09F106951}"/>
    <dgm:cxn modelId="{4B522282-D25C-4064-9EE7-2787DBB72209}" type="presOf" srcId="{0F273C94-0A96-486F-82B8-C0F23989F47E}" destId="{AB63A2AC-011F-4374-BEF5-8DB5AD906567}" srcOrd="0" destOrd="0" presId="urn:microsoft.com/office/officeart/2005/8/layout/list1"/>
    <dgm:cxn modelId="{99BCE7D3-A426-4A40-8F00-52A29B8EE9CC}" srcId="{2CBD5A46-05DA-48EE-8075-49FF551CFE92}" destId="{5A42BE17-9EC7-4A39-B260-5719B8A40E5C}" srcOrd="0" destOrd="0" parTransId="{803C16F0-DAEB-44B4-9171-888C5D051692}" sibTransId="{00A3978A-594B-4110-A369-29C110A2DA1A}"/>
    <dgm:cxn modelId="{AD16B826-E793-496C-A644-BACB2742D12E}" type="presOf" srcId="{5A42BE17-9EC7-4A39-B260-5719B8A40E5C}" destId="{7137135A-B4AE-4307-B16F-4E4B17730A09}" srcOrd="0" destOrd="0" presId="urn:microsoft.com/office/officeart/2005/8/layout/list1"/>
    <dgm:cxn modelId="{2B3FB679-40E7-406E-B2F8-36CF166579C7}" type="presOf" srcId="{E745A96B-6272-4106-8116-36450AE526E5}" destId="{3DAE9CBA-1901-4D1D-B54C-68529074448E}" srcOrd="1" destOrd="0" presId="urn:microsoft.com/office/officeart/2005/8/layout/list1"/>
    <dgm:cxn modelId="{C36CF9AF-6B21-4A50-BD5E-8F36CE4FA0CC}" srcId="{E745A96B-6272-4106-8116-36450AE526E5}" destId="{1C0873A6-2D11-4EB0-ABAB-164A3FF9F527}" srcOrd="0" destOrd="0" parTransId="{3B2C42E7-209F-43AC-8C22-E12C0B8ED5DC}" sibTransId="{E27AD24B-2367-4843-A1D1-6E1BFA50A57E}"/>
    <dgm:cxn modelId="{CF042837-3E53-428A-9C39-15A3747F0414}" type="presOf" srcId="{E745A96B-6272-4106-8116-36450AE526E5}" destId="{06F3F3B0-F488-48B4-96AF-30EB52CDBB10}" srcOrd="0" destOrd="0" presId="urn:microsoft.com/office/officeart/2005/8/layout/list1"/>
    <dgm:cxn modelId="{B9AD9F2B-49F6-46B4-A328-A6E9DF2AF117}" type="presOf" srcId="{ADCEE987-CBF2-43B2-8EFF-43879714F9EB}" destId="{AB63A2AC-011F-4374-BEF5-8DB5AD906567}" srcOrd="0" destOrd="1" presId="urn:microsoft.com/office/officeart/2005/8/layout/list1"/>
    <dgm:cxn modelId="{3409A3A3-3B76-4E8B-B874-D7D8960F91D7}" type="presOf" srcId="{2CBD5A46-05DA-48EE-8075-49FF551CFE92}" destId="{12A3101E-D954-4E6C-A4FB-18A7008B3FFB}" srcOrd="0" destOrd="0" presId="urn:microsoft.com/office/officeart/2005/8/layout/list1"/>
    <dgm:cxn modelId="{13A96903-792D-45DD-9C22-31B32B0D0578}" srcId="{B3380E5D-82D4-4594-B691-3BD4DD8B426D}" destId="{0F273C94-0A96-486F-82B8-C0F23989F47E}" srcOrd="0" destOrd="0" parTransId="{6C0DB784-225E-4FA9-AC72-1E07AD1E7B0B}" sibTransId="{38DACDFE-38AE-47F2-B5AC-A78FBAF1B008}"/>
    <dgm:cxn modelId="{B5C82815-BCB1-44CF-9D57-E0A2EC336FD8}" srcId="{9AF66581-E84C-4D26-B2AD-D27BF24DEB13}" destId="{B3380E5D-82D4-4594-B691-3BD4DD8B426D}" srcOrd="1" destOrd="0" parTransId="{230F771A-9B7B-45A8-96EF-994D1A1803B3}" sibTransId="{6D18B0CA-8657-4246-93CF-969F75EE04A7}"/>
    <dgm:cxn modelId="{DE34E624-FA2C-461B-B429-D218719EF917}" srcId="{2CBD5A46-05DA-48EE-8075-49FF551CFE92}" destId="{5F5C3D22-7AFB-4107-8E06-A883350A834B}" srcOrd="1" destOrd="0" parTransId="{C083541F-6AE9-45DC-AD72-DF2D86A419BE}" sibTransId="{7F4ADCE4-C664-4AF2-8B25-734E62450D69}"/>
    <dgm:cxn modelId="{95C750F3-2089-49D3-A29B-CD36B20AA84E}" type="presOf" srcId="{2CBD5A46-05DA-48EE-8075-49FF551CFE92}" destId="{3C51E86C-54E7-44E2-B84A-9BB4C299BE5E}" srcOrd="1" destOrd="0" presId="urn:microsoft.com/office/officeart/2005/8/layout/list1"/>
    <dgm:cxn modelId="{E6B102B5-9467-455C-9072-91C01EA3A747}" srcId="{9AF66581-E84C-4D26-B2AD-D27BF24DEB13}" destId="{E745A96B-6272-4106-8116-36450AE526E5}" srcOrd="0" destOrd="0" parTransId="{032D7757-6687-449E-87F7-CDB2D5969972}" sibTransId="{4D184E84-256B-405C-8851-C1D31F57752B}"/>
    <dgm:cxn modelId="{BD0C58FF-3362-465D-A93E-5E50AB65DA6B}" type="presOf" srcId="{B3380E5D-82D4-4594-B691-3BD4DD8B426D}" destId="{43C5914F-BE6E-43DE-84D9-D8CB161444ED}" srcOrd="1" destOrd="0" presId="urn:microsoft.com/office/officeart/2005/8/layout/list1"/>
    <dgm:cxn modelId="{4F738A35-1F09-4651-AAAE-CF7EC65BB0F7}" type="presOf" srcId="{9AF66581-E84C-4D26-B2AD-D27BF24DEB13}" destId="{AF954812-F437-4C8A-AA94-3318E76730A0}" srcOrd="0" destOrd="0" presId="urn:microsoft.com/office/officeart/2005/8/layout/list1"/>
    <dgm:cxn modelId="{C692C969-7808-4F46-B6F6-1A21B0980F69}" type="presOf" srcId="{B3380E5D-82D4-4594-B691-3BD4DD8B426D}" destId="{9BEE6277-B04A-4616-8F96-4BCBC6EEDD83}" srcOrd="0" destOrd="0" presId="urn:microsoft.com/office/officeart/2005/8/layout/list1"/>
    <dgm:cxn modelId="{257B3C85-4BDE-49AA-80B0-B0E1FD7C7DC6}" srcId="{B3380E5D-82D4-4594-B691-3BD4DD8B426D}" destId="{ADCEE987-CBF2-43B2-8EFF-43879714F9EB}" srcOrd="1" destOrd="0" parTransId="{7F53DA93-E158-44CD-A861-57070AA96F92}" sibTransId="{2E08CFB1-29BF-47B7-B466-C183393D457F}"/>
    <dgm:cxn modelId="{66DA243A-5BEA-4FB8-8D21-1F15DE42B01A}" type="presOf" srcId="{5F5C3D22-7AFB-4107-8E06-A883350A834B}" destId="{7137135A-B4AE-4307-B16F-4E4B17730A09}" srcOrd="0" destOrd="1" presId="urn:microsoft.com/office/officeart/2005/8/layout/list1"/>
    <dgm:cxn modelId="{AA3DD170-38CA-4436-9067-8DAC127E66C6}" type="presParOf" srcId="{AF954812-F437-4C8A-AA94-3318E76730A0}" destId="{C00DFD7F-6051-4402-9263-CFC9AFB5576B}" srcOrd="0" destOrd="0" presId="urn:microsoft.com/office/officeart/2005/8/layout/list1"/>
    <dgm:cxn modelId="{AC6CDBEF-4B25-46F7-BDAF-1E99ABD24E9C}" type="presParOf" srcId="{C00DFD7F-6051-4402-9263-CFC9AFB5576B}" destId="{06F3F3B0-F488-48B4-96AF-30EB52CDBB10}" srcOrd="0" destOrd="0" presId="urn:microsoft.com/office/officeart/2005/8/layout/list1"/>
    <dgm:cxn modelId="{5C429A9F-FE34-4AE7-8F2C-97C3EF6AE561}" type="presParOf" srcId="{C00DFD7F-6051-4402-9263-CFC9AFB5576B}" destId="{3DAE9CBA-1901-4D1D-B54C-68529074448E}" srcOrd="1" destOrd="0" presId="urn:microsoft.com/office/officeart/2005/8/layout/list1"/>
    <dgm:cxn modelId="{E3EBA774-6787-4149-BFFB-6C0AF5515CC9}" type="presParOf" srcId="{AF954812-F437-4C8A-AA94-3318E76730A0}" destId="{605E31FE-62C2-4862-BE79-137021CD75E1}" srcOrd="1" destOrd="0" presId="urn:microsoft.com/office/officeart/2005/8/layout/list1"/>
    <dgm:cxn modelId="{07A958EB-2CE9-4CC1-A2AD-2538526BC227}" type="presParOf" srcId="{AF954812-F437-4C8A-AA94-3318E76730A0}" destId="{556B7584-2D40-4645-8F33-5FAEF3AECE4E}" srcOrd="2" destOrd="0" presId="urn:microsoft.com/office/officeart/2005/8/layout/list1"/>
    <dgm:cxn modelId="{5215C89D-7471-4BEA-BC40-763B7978DECF}" type="presParOf" srcId="{AF954812-F437-4C8A-AA94-3318E76730A0}" destId="{515B4298-FC22-4A7A-B637-D81A278FB2A3}" srcOrd="3" destOrd="0" presId="urn:microsoft.com/office/officeart/2005/8/layout/list1"/>
    <dgm:cxn modelId="{86DAB531-B3C9-41A3-B5BE-1F9B70331550}" type="presParOf" srcId="{AF954812-F437-4C8A-AA94-3318E76730A0}" destId="{88B9486C-1C99-4769-ABAB-91E9F02C8EDF}" srcOrd="4" destOrd="0" presId="urn:microsoft.com/office/officeart/2005/8/layout/list1"/>
    <dgm:cxn modelId="{2294A460-08AE-4EE1-BD69-F10BE28C8761}" type="presParOf" srcId="{88B9486C-1C99-4769-ABAB-91E9F02C8EDF}" destId="{9BEE6277-B04A-4616-8F96-4BCBC6EEDD83}" srcOrd="0" destOrd="0" presId="urn:microsoft.com/office/officeart/2005/8/layout/list1"/>
    <dgm:cxn modelId="{B59E693B-BD34-4589-8C6E-0FAF350F10C1}" type="presParOf" srcId="{88B9486C-1C99-4769-ABAB-91E9F02C8EDF}" destId="{43C5914F-BE6E-43DE-84D9-D8CB161444ED}" srcOrd="1" destOrd="0" presId="urn:microsoft.com/office/officeart/2005/8/layout/list1"/>
    <dgm:cxn modelId="{37FB6EE5-75D3-41D9-9F88-92B965E8BF09}" type="presParOf" srcId="{AF954812-F437-4C8A-AA94-3318E76730A0}" destId="{E23DB41F-5023-427B-9EF1-22E09D49F595}" srcOrd="5" destOrd="0" presId="urn:microsoft.com/office/officeart/2005/8/layout/list1"/>
    <dgm:cxn modelId="{59755E39-1DAB-4DCA-A667-577E08C9DFAC}" type="presParOf" srcId="{AF954812-F437-4C8A-AA94-3318E76730A0}" destId="{AB63A2AC-011F-4374-BEF5-8DB5AD906567}" srcOrd="6" destOrd="0" presId="urn:microsoft.com/office/officeart/2005/8/layout/list1"/>
    <dgm:cxn modelId="{4BFCCE2F-AEE6-4638-BB4A-6862F5DC61BC}" type="presParOf" srcId="{AF954812-F437-4C8A-AA94-3318E76730A0}" destId="{C990ABFE-87FA-47D8-B74E-072B22F58284}" srcOrd="7" destOrd="0" presId="urn:microsoft.com/office/officeart/2005/8/layout/list1"/>
    <dgm:cxn modelId="{4240040C-7DB4-4B02-9A11-A4F1F4CBE19F}" type="presParOf" srcId="{AF954812-F437-4C8A-AA94-3318E76730A0}" destId="{9C1A6299-3848-4922-823D-3E09A79A259E}" srcOrd="8" destOrd="0" presId="urn:microsoft.com/office/officeart/2005/8/layout/list1"/>
    <dgm:cxn modelId="{55DD56A3-5DC7-4CCB-9587-06BB0761F06A}" type="presParOf" srcId="{9C1A6299-3848-4922-823D-3E09A79A259E}" destId="{12A3101E-D954-4E6C-A4FB-18A7008B3FFB}" srcOrd="0" destOrd="0" presId="urn:microsoft.com/office/officeart/2005/8/layout/list1"/>
    <dgm:cxn modelId="{3E23AC92-7370-4411-92DB-F607DFFDDAEB}" type="presParOf" srcId="{9C1A6299-3848-4922-823D-3E09A79A259E}" destId="{3C51E86C-54E7-44E2-B84A-9BB4C299BE5E}" srcOrd="1" destOrd="0" presId="urn:microsoft.com/office/officeart/2005/8/layout/list1"/>
    <dgm:cxn modelId="{D4401B1A-01CE-486C-AB31-5872022DE587}" type="presParOf" srcId="{AF954812-F437-4C8A-AA94-3318E76730A0}" destId="{18B746DE-E059-4DDF-A6B0-63044239003B}" srcOrd="9" destOrd="0" presId="urn:microsoft.com/office/officeart/2005/8/layout/list1"/>
    <dgm:cxn modelId="{F9FF1D20-2E03-4567-8DE6-4B347739F059}" type="presParOf" srcId="{AF954812-F437-4C8A-AA94-3318E76730A0}" destId="{7137135A-B4AE-4307-B16F-4E4B17730A0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47959A2-B746-47E4-8CAE-E9F85DD24F0C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FEBC86C1-7114-4CD8-8BE7-6C8450C7161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Salt, Cement &amp; Seafood: coastal?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BC104D-A472-4BB6-98D7-A5BE8988FC9E}" type="parTrans" cxnId="{3F3DAAE4-0A52-46D4-8368-A85C782FEFD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D398E0-8C20-4A45-B3E4-51E8CB97297A}" type="sibTrans" cxnId="{3F3DAAE4-0A52-46D4-8368-A85C782FEFD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AA832E-24DF-43CE-9603-E84B6E31AFB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Petrochem, Fertilizer= nearby why?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62D42C-2718-4FE6-A939-62B2E49A031D}" type="parTrans" cxnId="{3EC6D833-4020-42EA-B7AE-A18BCAECBE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12DEED-E4BA-47AA-A5DC-FE3B0A96419A}" type="sibTrans" cxnId="{3EC6D833-4020-42EA-B7AE-A18BCAECBE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60709B-FDF9-4BE3-9D40-EFF134230C7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Textile, Dairy: landlocked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759C6C-A2EF-4834-8A5C-1D0FF3DD7230}" type="parTrans" cxnId="{4AEE0AEC-9EED-4D05-B7F2-6E78286B174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29318E-2075-4077-903D-722999CBAD7D}" type="sibTrans" cxnId="{4AEE0AEC-9EED-4D05-B7F2-6E78286B174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D26302-96D1-4192-AE7A-A1252CE16C0A}" type="pres">
      <dgm:prSet presAssocID="{B47959A2-B746-47E4-8CAE-E9F85DD24F0C}" presName="Name0" presStyleCnt="0">
        <dgm:presLayoutVars>
          <dgm:resizeHandles/>
        </dgm:presLayoutVars>
      </dgm:prSet>
      <dgm:spPr/>
    </dgm:pt>
    <dgm:pt modelId="{CABE8D60-C05C-4259-803B-3AAEBBAEC2A8}" type="pres">
      <dgm:prSet presAssocID="{FEBC86C1-7114-4CD8-8BE7-6C8450C7161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1E1FEF-C3E6-4F34-A131-B31D40D4D7E7}" type="pres">
      <dgm:prSet presAssocID="{16D398E0-8C20-4A45-B3E4-51E8CB97297A}" presName="space" presStyleCnt="0"/>
      <dgm:spPr/>
    </dgm:pt>
    <dgm:pt modelId="{F1FC5133-81AE-47F8-AA9B-5182A1E4F4E8}" type="pres">
      <dgm:prSet presAssocID="{6160709B-FDF9-4BE3-9D40-EFF134230C7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F104E-5636-4D28-BF50-33FC34231B48}" type="pres">
      <dgm:prSet presAssocID="{E629318E-2075-4077-903D-722999CBAD7D}" presName="space" presStyleCnt="0"/>
      <dgm:spPr/>
    </dgm:pt>
    <dgm:pt modelId="{CF9F3F25-C6FA-40BB-AAE0-0DD88164990F}" type="pres">
      <dgm:prSet presAssocID="{F0AA832E-24DF-43CE-9603-E84B6E31AFB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E3B621-98DF-4864-8C9C-DFA78E6BBCF9}" type="presOf" srcId="{FEBC86C1-7114-4CD8-8BE7-6C8450C71610}" destId="{CABE8D60-C05C-4259-803B-3AAEBBAEC2A8}" srcOrd="0" destOrd="0" presId="urn:diagrams.loki3.com/VaryingWidthList"/>
    <dgm:cxn modelId="{BB8994A5-7855-4CBE-BAE1-E9FF66AA1C8A}" type="presOf" srcId="{6160709B-FDF9-4BE3-9D40-EFF134230C78}" destId="{F1FC5133-81AE-47F8-AA9B-5182A1E4F4E8}" srcOrd="0" destOrd="0" presId="urn:diagrams.loki3.com/VaryingWidthList"/>
    <dgm:cxn modelId="{B736D02F-458F-4DFC-8867-69CCDD418527}" type="presOf" srcId="{F0AA832E-24DF-43CE-9603-E84B6E31AFB3}" destId="{CF9F3F25-C6FA-40BB-AAE0-0DD88164990F}" srcOrd="0" destOrd="0" presId="urn:diagrams.loki3.com/VaryingWidthList"/>
    <dgm:cxn modelId="{3F3DAAE4-0A52-46D4-8368-A85C782FEFD4}" srcId="{B47959A2-B746-47E4-8CAE-E9F85DD24F0C}" destId="{FEBC86C1-7114-4CD8-8BE7-6C8450C71610}" srcOrd="0" destOrd="0" parTransId="{5EBC104D-A472-4BB6-98D7-A5BE8988FC9E}" sibTransId="{16D398E0-8C20-4A45-B3E4-51E8CB97297A}"/>
    <dgm:cxn modelId="{4AEE0AEC-9EED-4D05-B7F2-6E78286B1747}" srcId="{B47959A2-B746-47E4-8CAE-E9F85DD24F0C}" destId="{6160709B-FDF9-4BE3-9D40-EFF134230C78}" srcOrd="1" destOrd="0" parTransId="{86759C6C-A2EF-4834-8A5C-1D0FF3DD7230}" sibTransId="{E629318E-2075-4077-903D-722999CBAD7D}"/>
    <dgm:cxn modelId="{25A6BAD6-16B7-46E2-A188-68C71CFC9B90}" type="presOf" srcId="{B47959A2-B746-47E4-8CAE-E9F85DD24F0C}" destId="{92D26302-96D1-4192-AE7A-A1252CE16C0A}" srcOrd="0" destOrd="0" presId="urn:diagrams.loki3.com/VaryingWidthList"/>
    <dgm:cxn modelId="{3EC6D833-4020-42EA-B7AE-A18BCAECBE83}" srcId="{B47959A2-B746-47E4-8CAE-E9F85DD24F0C}" destId="{F0AA832E-24DF-43CE-9603-E84B6E31AFB3}" srcOrd="2" destOrd="0" parTransId="{DF62D42C-2718-4FE6-A939-62B2E49A031D}" sibTransId="{0212DEED-E4BA-47AA-A5DC-FE3B0A96419A}"/>
    <dgm:cxn modelId="{7C95AE88-2E1C-4AC0-AEDC-1A7651E23094}" type="presParOf" srcId="{92D26302-96D1-4192-AE7A-A1252CE16C0A}" destId="{CABE8D60-C05C-4259-803B-3AAEBBAEC2A8}" srcOrd="0" destOrd="0" presId="urn:diagrams.loki3.com/VaryingWidthList"/>
    <dgm:cxn modelId="{B038BE4B-A83A-45B8-A2C2-0180B18113D2}" type="presParOf" srcId="{92D26302-96D1-4192-AE7A-A1252CE16C0A}" destId="{E91E1FEF-C3E6-4F34-A131-B31D40D4D7E7}" srcOrd="1" destOrd="0" presId="urn:diagrams.loki3.com/VaryingWidthList"/>
    <dgm:cxn modelId="{CC04BA3F-E9D9-46F7-9AAB-F6FFF5A8254F}" type="presParOf" srcId="{92D26302-96D1-4192-AE7A-A1252CE16C0A}" destId="{F1FC5133-81AE-47F8-AA9B-5182A1E4F4E8}" srcOrd="2" destOrd="0" presId="urn:diagrams.loki3.com/VaryingWidthList"/>
    <dgm:cxn modelId="{85590CCC-4002-47BA-8135-95009F2EC0A6}" type="presParOf" srcId="{92D26302-96D1-4192-AE7A-A1252CE16C0A}" destId="{A52F104E-5636-4D28-BF50-33FC34231B48}" srcOrd="3" destOrd="0" presId="urn:diagrams.loki3.com/VaryingWidthList"/>
    <dgm:cxn modelId="{6E5123ED-228B-41E3-BC76-CEBC9EB1A233}" type="presParOf" srcId="{92D26302-96D1-4192-AE7A-A1252CE16C0A}" destId="{CF9F3F25-C6FA-40BB-AAE0-0DD88164990F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47959A2-B746-47E4-8CAE-E9F85DD24F0C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95F146C2-8296-45A5-95A5-D8DE39FE485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Petrochem, Fertilizer= nearby why?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64F09-E9F7-4D9D-A103-F2858A4D3700}" type="parTrans" cxnId="{476962F2-18A7-428A-898A-B0F20D7FC04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F85EAD-0FD4-487B-93A8-71B746B33F61}" type="sibTrans" cxnId="{476962F2-18A7-428A-898A-B0F20D7FC04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91D9AE-3E66-4DCD-834C-86E71093E33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 near coast?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0B2F2D-4038-49FD-B008-55C6ED3C0119}" type="parTrans" cxnId="{A645C192-7C94-41CB-861A-B699C68778F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1057B4-600E-42DE-9D4B-8FEBFD0DD531}" type="sibTrans" cxnId="{A645C192-7C94-41CB-861A-B699C68778F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1261E3-90BE-4655-B8EF-638F95FFBE5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Woolen, Textile, Iron Steel, cement - both landlocked &amp; coastal?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2EFEEF-1153-4FEB-B647-917CC2746997}" type="parTrans" cxnId="{C0080735-D7C4-4196-9EAC-2417D9AB345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F087FE-DA94-4280-BBE8-C467BAAFCF85}" type="sibTrans" cxnId="{C0080735-D7C4-4196-9EAC-2417D9AB345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D26302-96D1-4192-AE7A-A1252CE16C0A}" type="pres">
      <dgm:prSet presAssocID="{B47959A2-B746-47E4-8CAE-E9F85DD24F0C}" presName="Name0" presStyleCnt="0">
        <dgm:presLayoutVars>
          <dgm:resizeHandles/>
        </dgm:presLayoutVars>
      </dgm:prSet>
      <dgm:spPr/>
    </dgm:pt>
    <dgm:pt modelId="{3C17BE97-2D80-4105-95D5-D3483881DF65}" type="pres">
      <dgm:prSet presAssocID="{4391D9AE-3E66-4DCD-834C-86E71093E33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BCB76-C66C-4F0A-992E-4FAC2FD10A1D}" type="pres">
      <dgm:prSet presAssocID="{601057B4-600E-42DE-9D4B-8FEBFD0DD531}" presName="space" presStyleCnt="0"/>
      <dgm:spPr/>
    </dgm:pt>
    <dgm:pt modelId="{462FC605-E7FD-4DE2-BF8E-CA3DBDB1A670}" type="pres">
      <dgm:prSet presAssocID="{95F146C2-8296-45A5-95A5-D8DE39FE485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DBF4B-7A55-4EFA-8ACF-FA8719750A04}" type="pres">
      <dgm:prSet presAssocID="{E2F85EAD-0FD4-487B-93A8-71B746B33F61}" presName="space" presStyleCnt="0"/>
      <dgm:spPr/>
    </dgm:pt>
    <dgm:pt modelId="{B1713907-D4AA-4156-8E1B-CA99A9E00008}" type="pres">
      <dgm:prSet presAssocID="{B71261E3-90BE-4655-B8EF-638F95FFBE5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C12185-4D97-4AA1-BDD6-03A691E81479}" type="presOf" srcId="{4391D9AE-3E66-4DCD-834C-86E71093E333}" destId="{3C17BE97-2D80-4105-95D5-D3483881DF65}" srcOrd="0" destOrd="0" presId="urn:diagrams.loki3.com/VaryingWidthList"/>
    <dgm:cxn modelId="{89AB71B3-4646-4DD7-90C7-3842B8F9B551}" type="presOf" srcId="{B71261E3-90BE-4655-B8EF-638F95FFBE56}" destId="{B1713907-D4AA-4156-8E1B-CA99A9E00008}" srcOrd="0" destOrd="0" presId="urn:diagrams.loki3.com/VaryingWidthList"/>
    <dgm:cxn modelId="{A645C192-7C94-41CB-861A-B699C68778FF}" srcId="{B47959A2-B746-47E4-8CAE-E9F85DD24F0C}" destId="{4391D9AE-3E66-4DCD-834C-86E71093E333}" srcOrd="0" destOrd="0" parTransId="{070B2F2D-4038-49FD-B008-55C6ED3C0119}" sibTransId="{601057B4-600E-42DE-9D4B-8FEBFD0DD531}"/>
    <dgm:cxn modelId="{0C6471A8-3166-4F47-82B4-1795A4670A6B}" type="presOf" srcId="{95F146C2-8296-45A5-95A5-D8DE39FE485D}" destId="{462FC605-E7FD-4DE2-BF8E-CA3DBDB1A670}" srcOrd="0" destOrd="0" presId="urn:diagrams.loki3.com/VaryingWidthList"/>
    <dgm:cxn modelId="{C0080735-D7C4-4196-9EAC-2417D9AB3456}" srcId="{B47959A2-B746-47E4-8CAE-E9F85DD24F0C}" destId="{B71261E3-90BE-4655-B8EF-638F95FFBE56}" srcOrd="2" destOrd="0" parTransId="{672EFEEF-1153-4FEB-B647-917CC2746997}" sibTransId="{02F087FE-DA94-4280-BBE8-C467BAAFCF85}"/>
    <dgm:cxn modelId="{476962F2-18A7-428A-898A-B0F20D7FC04A}" srcId="{B47959A2-B746-47E4-8CAE-E9F85DD24F0C}" destId="{95F146C2-8296-45A5-95A5-D8DE39FE485D}" srcOrd="1" destOrd="0" parTransId="{5E564F09-E9F7-4D9D-A103-F2858A4D3700}" sibTransId="{E2F85EAD-0FD4-487B-93A8-71B746B33F61}"/>
    <dgm:cxn modelId="{25A6BAD6-16B7-46E2-A188-68C71CFC9B90}" type="presOf" srcId="{B47959A2-B746-47E4-8CAE-E9F85DD24F0C}" destId="{92D26302-96D1-4192-AE7A-A1252CE16C0A}" srcOrd="0" destOrd="0" presId="urn:diagrams.loki3.com/VaryingWidthList"/>
    <dgm:cxn modelId="{20CF7ADD-CE8F-4B2A-BFF0-89C3F7C56492}" type="presParOf" srcId="{92D26302-96D1-4192-AE7A-A1252CE16C0A}" destId="{3C17BE97-2D80-4105-95D5-D3483881DF65}" srcOrd="0" destOrd="0" presId="urn:diagrams.loki3.com/VaryingWidthList"/>
    <dgm:cxn modelId="{8C95E165-98D1-452C-81B4-2448E3F64FEE}" type="presParOf" srcId="{92D26302-96D1-4192-AE7A-A1252CE16C0A}" destId="{F45BCB76-C66C-4F0A-992E-4FAC2FD10A1D}" srcOrd="1" destOrd="0" presId="urn:diagrams.loki3.com/VaryingWidthList"/>
    <dgm:cxn modelId="{726633D3-6CF2-4AFB-9B0D-FE2150FDC2A6}" type="presParOf" srcId="{92D26302-96D1-4192-AE7A-A1252CE16C0A}" destId="{462FC605-E7FD-4DE2-BF8E-CA3DBDB1A670}" srcOrd="2" destOrd="0" presId="urn:diagrams.loki3.com/VaryingWidthList"/>
    <dgm:cxn modelId="{884E6761-D569-4743-B14E-37D3B7F19509}" type="presParOf" srcId="{92D26302-96D1-4192-AE7A-A1252CE16C0A}" destId="{30DDBF4B-7A55-4EFA-8ACF-FA8719750A04}" srcOrd="3" destOrd="0" presId="urn:diagrams.loki3.com/VaryingWidthList"/>
    <dgm:cxn modelId="{51B03F7C-6CA3-4685-AEB8-D064FA0C721C}" type="presParOf" srcId="{92D26302-96D1-4192-AE7A-A1252CE16C0A}" destId="{B1713907-D4AA-4156-8E1B-CA99A9E00008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466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466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BB03B9-9A69-452B-A6CD-BA41B87872D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D9C159-F228-4770-A961-294CD2FF2931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50-90s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D2D06851-34C2-43A5-992A-98BE3470FB39}" type="parTrans" cxnId="{A53AC379-7644-4266-8307-537095184222}">
      <dgm:prSet/>
      <dgm:spPr/>
      <dgm:t>
        <a:bodyPr/>
        <a:lstStyle/>
        <a:p>
          <a:endParaRPr lang="en-US"/>
        </a:p>
      </dgm:t>
    </dgm:pt>
    <dgm:pt modelId="{5E7D5230-6C35-4721-96F0-78E959E1DBB1}" type="sibTrans" cxnId="{A53AC379-7644-4266-8307-537095184222}">
      <dgm:prSet/>
      <dgm:spPr/>
      <dgm:t>
        <a:bodyPr/>
        <a:lstStyle/>
        <a:p>
          <a:endParaRPr lang="en-US"/>
        </a:p>
      </dgm:t>
    </dgm:pt>
    <dgm:pt modelId="{8B463566-F650-4657-9CB6-9BDDEAFCF772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Poor return on Education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4EB58C39-5ADB-4266-A81A-9D2161DEC716}" type="parTrans" cxnId="{04FB26D8-2FB8-464C-9BD1-DDAF2875C829}">
      <dgm:prSet/>
      <dgm:spPr/>
      <dgm:t>
        <a:bodyPr/>
        <a:lstStyle/>
        <a:p>
          <a:endParaRPr lang="en-US"/>
        </a:p>
      </dgm:t>
    </dgm:pt>
    <dgm:pt modelId="{94F0B023-DD14-4E15-B61E-E9BA82BEB634}" type="sibTrans" cxnId="{04FB26D8-2FB8-464C-9BD1-DDAF2875C829}">
      <dgm:prSet/>
      <dgm:spPr/>
      <dgm:t>
        <a:bodyPr/>
        <a:lstStyle/>
        <a:p>
          <a:endParaRPr lang="en-US"/>
        </a:p>
      </dgm:t>
    </dgm:pt>
    <dgm:pt modelId="{91487981-E4D7-4D28-90AA-AE9C24DEE87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Mid-2005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2B7E691B-CE85-4BC5-B1E6-3764E1A4A593}" type="parTrans" cxnId="{4F4725FF-EE71-4D19-B1AF-C0AE31A4FD4D}">
      <dgm:prSet/>
      <dgm:spPr/>
      <dgm:t>
        <a:bodyPr/>
        <a:lstStyle/>
        <a:p>
          <a:endParaRPr lang="en-US"/>
        </a:p>
      </dgm:t>
    </dgm:pt>
    <dgm:pt modelId="{750DEBE7-B5B6-46F4-AB46-9988EBE52631}" type="sibTrans" cxnId="{4F4725FF-EE71-4D19-B1AF-C0AE31A4FD4D}">
      <dgm:prSet/>
      <dgm:spPr/>
      <dgm:t>
        <a:bodyPr/>
        <a:lstStyle/>
        <a:p>
          <a:endParaRPr lang="en-US"/>
        </a:p>
      </dgm:t>
    </dgm:pt>
    <dgm:pt modelId="{6BEB4A8B-1A53-4DAD-ABF5-B3AC2E73F7C8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English Medium Boom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74E292F-D142-4BB9-9868-A04489D2BB3E}" type="parTrans" cxnId="{25E7E3F4-907C-4228-B44C-36CB8B131387}">
      <dgm:prSet/>
      <dgm:spPr/>
      <dgm:t>
        <a:bodyPr/>
        <a:lstStyle/>
        <a:p>
          <a:endParaRPr lang="en-US"/>
        </a:p>
      </dgm:t>
    </dgm:pt>
    <dgm:pt modelId="{C6C3E2FD-1536-4BC8-9A6A-E5A8D9594C52}" type="sibTrans" cxnId="{25E7E3F4-907C-4228-B44C-36CB8B131387}">
      <dgm:prSet/>
      <dgm:spPr/>
      <dgm:t>
        <a:bodyPr/>
        <a:lstStyle/>
        <a:p>
          <a:endParaRPr lang="en-US"/>
        </a:p>
      </dgm:t>
    </dgm:pt>
    <dgm:pt modelId="{D3AE6232-46D7-4F9F-8FCC-E7252D4EDB3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2020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7AFCC95-DCCD-45C7-9539-680BB17B0B1C}" type="parTrans" cxnId="{18393BB3-AB5D-4398-BC51-9108D2BFDE88}">
      <dgm:prSet/>
      <dgm:spPr/>
      <dgm:t>
        <a:bodyPr/>
        <a:lstStyle/>
        <a:p>
          <a:endParaRPr lang="en-US"/>
        </a:p>
      </dgm:t>
    </dgm:pt>
    <dgm:pt modelId="{B2C0EA58-265B-4CDE-B76E-A6F413060B1B}" type="sibTrans" cxnId="{18393BB3-AB5D-4398-BC51-9108D2BFDE88}">
      <dgm:prSet/>
      <dgm:spPr/>
      <dgm:t>
        <a:bodyPr/>
        <a:lstStyle/>
        <a:p>
          <a:endParaRPr lang="en-US"/>
        </a:p>
      </dgm:t>
    </dgm:pt>
    <dgm:pt modelId="{82B976F7-8583-4321-B7E7-8BC9619CFDD6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Will enter in workforce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3C0CDF8C-3651-4D41-8C21-C93093BB1D65}" type="parTrans" cxnId="{90D82D56-878F-4E6E-8528-76F20766DD9C}">
      <dgm:prSet/>
      <dgm:spPr/>
      <dgm:t>
        <a:bodyPr/>
        <a:lstStyle/>
        <a:p>
          <a:endParaRPr lang="en-US"/>
        </a:p>
      </dgm:t>
    </dgm:pt>
    <dgm:pt modelId="{2AEF7DEF-79D6-4039-860E-12941E0075CC}" type="sibTrans" cxnId="{90D82D56-878F-4E6E-8528-76F20766DD9C}">
      <dgm:prSet/>
      <dgm:spPr/>
      <dgm:t>
        <a:bodyPr/>
        <a:lstStyle/>
        <a:p>
          <a:endParaRPr lang="en-US"/>
        </a:p>
      </dgm:t>
    </dgm:pt>
    <dgm:pt modelId="{00F89A0E-9BCF-41D3-956F-4DA3960DDF6E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“Low Skilled” Generation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34118CE-0992-45FA-985E-426487501533}" type="parTrans" cxnId="{D8480408-D251-42C7-8E18-DC757730C817}">
      <dgm:prSet/>
      <dgm:spPr/>
      <dgm:t>
        <a:bodyPr/>
        <a:lstStyle/>
        <a:p>
          <a:endParaRPr lang="en-US"/>
        </a:p>
      </dgm:t>
    </dgm:pt>
    <dgm:pt modelId="{CC35AAA8-EF3B-402B-AA18-82E50DF89E7F}" type="sibTrans" cxnId="{D8480408-D251-42C7-8E18-DC757730C817}">
      <dgm:prSet/>
      <dgm:spPr/>
      <dgm:t>
        <a:bodyPr/>
        <a:lstStyle/>
        <a:p>
          <a:endParaRPr lang="en-US"/>
        </a:p>
      </dgm:t>
    </dgm:pt>
    <dgm:pt modelId="{E5BDCAE7-CA5E-4588-9140-6D30E552C00F}" type="pres">
      <dgm:prSet presAssocID="{86BB03B9-9A69-452B-A6CD-BA41B87872D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57EECE7-3A2C-4B65-9B92-699215146240}" type="pres">
      <dgm:prSet presAssocID="{01D9C159-F228-4770-A961-294CD2FF2931}" presName="composite" presStyleCnt="0"/>
      <dgm:spPr/>
    </dgm:pt>
    <dgm:pt modelId="{035442C0-6C4F-44CA-B991-94047FEE1E79}" type="pres">
      <dgm:prSet presAssocID="{01D9C159-F228-4770-A961-294CD2FF2931}" presName="bentUpArrow1" presStyleLbl="alignImgPlace1" presStyleIdx="0" presStyleCnt="2"/>
      <dgm:spPr/>
    </dgm:pt>
    <dgm:pt modelId="{E7581CD9-DFE2-4FF6-8ACF-01DEE21992E3}" type="pres">
      <dgm:prSet presAssocID="{01D9C159-F228-4770-A961-294CD2FF2931}" presName="ParentText" presStyleLbl="node1" presStyleIdx="0" presStyleCnt="3" custScaleY="6877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CCE165-F378-4ED1-9E91-639E979A020A}" type="pres">
      <dgm:prSet presAssocID="{01D9C159-F228-4770-A961-294CD2FF2931}" presName="ChildText" presStyleLbl="revTx" presStyleIdx="0" presStyleCnt="3" custScaleX="199653" custLinFactNeighborX="55958" custLinFactNeighborY="-6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C17A0-83D5-4A18-BCA4-B0B70F127249}" type="pres">
      <dgm:prSet presAssocID="{5E7D5230-6C35-4721-96F0-78E959E1DBB1}" presName="sibTrans" presStyleCnt="0"/>
      <dgm:spPr/>
    </dgm:pt>
    <dgm:pt modelId="{5A1FB861-BDCA-479C-B547-ECDA1D5CF272}" type="pres">
      <dgm:prSet presAssocID="{91487981-E4D7-4D28-90AA-AE9C24DEE873}" presName="composite" presStyleCnt="0"/>
      <dgm:spPr/>
    </dgm:pt>
    <dgm:pt modelId="{0D8CE894-4D17-43D3-8D10-D7DBA4596DAD}" type="pres">
      <dgm:prSet presAssocID="{91487981-E4D7-4D28-90AA-AE9C24DEE873}" presName="bentUpArrow1" presStyleLbl="alignImgPlace1" presStyleIdx="1" presStyleCnt="2"/>
      <dgm:spPr/>
    </dgm:pt>
    <dgm:pt modelId="{B843C69E-6351-4104-A208-814ABCEDE846}" type="pres">
      <dgm:prSet presAssocID="{91487981-E4D7-4D28-90AA-AE9C24DEE873}" presName="ParentText" presStyleLbl="node1" presStyleIdx="1" presStyleCnt="3" custScaleY="6696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BD27F-7C17-4D4A-9E8E-EED14008406C}" type="pres">
      <dgm:prSet presAssocID="{91487981-E4D7-4D28-90AA-AE9C24DEE87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77CE3-77AF-4548-B3A9-80CF68DD53FA}" type="pres">
      <dgm:prSet presAssocID="{750DEBE7-B5B6-46F4-AB46-9988EBE52631}" presName="sibTrans" presStyleCnt="0"/>
      <dgm:spPr/>
    </dgm:pt>
    <dgm:pt modelId="{9C5DE8B5-A89E-4298-A532-EFA625163EE0}" type="pres">
      <dgm:prSet presAssocID="{D3AE6232-46D7-4F9F-8FCC-E7252D4EDB30}" presName="composite" presStyleCnt="0"/>
      <dgm:spPr/>
    </dgm:pt>
    <dgm:pt modelId="{1F36CFE4-F99D-4942-AA4E-3DC2C4BB161D}" type="pres">
      <dgm:prSet presAssocID="{D3AE6232-46D7-4F9F-8FCC-E7252D4EDB30}" presName="ParentText" presStyleLbl="node1" presStyleIdx="2" presStyleCnt="3" custScaleY="7051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F1CDF-5142-4561-8B7F-95E392170407}" type="pres">
      <dgm:prSet presAssocID="{D3AE6232-46D7-4F9F-8FCC-E7252D4EDB30}" presName="FinalChildText" presStyleLbl="revTx" presStyleIdx="2" presStyleCnt="3" custScaleX="1310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EB2E3D-8465-4228-957F-ADC75E70DE63}" type="presOf" srcId="{82B976F7-8583-4321-B7E7-8BC9619CFDD6}" destId="{7CAF1CDF-5142-4561-8B7F-95E392170407}" srcOrd="0" destOrd="0" presId="urn:microsoft.com/office/officeart/2005/8/layout/StepDownProcess"/>
    <dgm:cxn modelId="{AB1DB19D-CE92-47B7-8C36-305C837562E6}" type="presOf" srcId="{86BB03B9-9A69-452B-A6CD-BA41B87872DB}" destId="{E5BDCAE7-CA5E-4588-9140-6D30E552C00F}" srcOrd="0" destOrd="0" presId="urn:microsoft.com/office/officeart/2005/8/layout/StepDownProcess"/>
    <dgm:cxn modelId="{25E7E3F4-907C-4228-B44C-36CB8B131387}" srcId="{91487981-E4D7-4D28-90AA-AE9C24DEE873}" destId="{6BEB4A8B-1A53-4DAD-ABF5-B3AC2E73F7C8}" srcOrd="0" destOrd="0" parTransId="{574E292F-D142-4BB9-9868-A04489D2BB3E}" sibTransId="{C6C3E2FD-1536-4BC8-9A6A-E5A8D9594C52}"/>
    <dgm:cxn modelId="{04FB26D8-2FB8-464C-9BD1-DDAF2875C829}" srcId="{01D9C159-F228-4770-A961-294CD2FF2931}" destId="{8B463566-F650-4657-9CB6-9BDDEAFCF772}" srcOrd="0" destOrd="0" parTransId="{4EB58C39-5ADB-4266-A81A-9D2161DEC716}" sibTransId="{94F0B023-DD14-4E15-B61E-E9BA82BEB634}"/>
    <dgm:cxn modelId="{3E74C7F0-4080-4DBD-BF2E-1928EBF33C42}" type="presOf" srcId="{01D9C159-F228-4770-A961-294CD2FF2931}" destId="{E7581CD9-DFE2-4FF6-8ACF-01DEE21992E3}" srcOrd="0" destOrd="0" presId="urn:microsoft.com/office/officeart/2005/8/layout/StepDownProcess"/>
    <dgm:cxn modelId="{A53AC379-7644-4266-8307-537095184222}" srcId="{86BB03B9-9A69-452B-A6CD-BA41B87872DB}" destId="{01D9C159-F228-4770-A961-294CD2FF2931}" srcOrd="0" destOrd="0" parTransId="{D2D06851-34C2-43A5-992A-98BE3470FB39}" sibTransId="{5E7D5230-6C35-4721-96F0-78E959E1DBB1}"/>
    <dgm:cxn modelId="{FA46B063-5D25-4596-8F92-EBF86433A7E0}" type="presOf" srcId="{6BEB4A8B-1A53-4DAD-ABF5-B3AC2E73F7C8}" destId="{A1BBD27F-7C17-4D4A-9E8E-EED14008406C}" srcOrd="0" destOrd="0" presId="urn:microsoft.com/office/officeart/2005/8/layout/StepDownProcess"/>
    <dgm:cxn modelId="{DF141C2B-F716-4D5B-ACFD-26629CD5231A}" type="presOf" srcId="{91487981-E4D7-4D28-90AA-AE9C24DEE873}" destId="{B843C69E-6351-4104-A208-814ABCEDE846}" srcOrd="0" destOrd="0" presId="urn:microsoft.com/office/officeart/2005/8/layout/StepDownProcess"/>
    <dgm:cxn modelId="{940120D1-F0F8-4234-9C67-9E78D975F9BB}" type="presOf" srcId="{D3AE6232-46D7-4F9F-8FCC-E7252D4EDB30}" destId="{1F36CFE4-F99D-4942-AA4E-3DC2C4BB161D}" srcOrd="0" destOrd="0" presId="urn:microsoft.com/office/officeart/2005/8/layout/StepDownProcess"/>
    <dgm:cxn modelId="{18393BB3-AB5D-4398-BC51-9108D2BFDE88}" srcId="{86BB03B9-9A69-452B-A6CD-BA41B87872DB}" destId="{D3AE6232-46D7-4F9F-8FCC-E7252D4EDB30}" srcOrd="2" destOrd="0" parTransId="{E7AFCC95-DCCD-45C7-9539-680BB17B0B1C}" sibTransId="{B2C0EA58-265B-4CDE-B76E-A6F413060B1B}"/>
    <dgm:cxn modelId="{4F4725FF-EE71-4D19-B1AF-C0AE31A4FD4D}" srcId="{86BB03B9-9A69-452B-A6CD-BA41B87872DB}" destId="{91487981-E4D7-4D28-90AA-AE9C24DEE873}" srcOrd="1" destOrd="0" parTransId="{2B7E691B-CE85-4BC5-B1E6-3764E1A4A593}" sibTransId="{750DEBE7-B5B6-46F4-AB46-9988EBE52631}"/>
    <dgm:cxn modelId="{90D82D56-878F-4E6E-8528-76F20766DD9C}" srcId="{D3AE6232-46D7-4F9F-8FCC-E7252D4EDB30}" destId="{82B976F7-8583-4321-B7E7-8BC9619CFDD6}" srcOrd="0" destOrd="0" parTransId="{3C0CDF8C-3651-4D41-8C21-C93093BB1D65}" sibTransId="{2AEF7DEF-79D6-4039-860E-12941E0075CC}"/>
    <dgm:cxn modelId="{D8480408-D251-42C7-8E18-DC757730C817}" srcId="{01D9C159-F228-4770-A961-294CD2FF2931}" destId="{00F89A0E-9BCF-41D3-956F-4DA3960DDF6E}" srcOrd="1" destOrd="0" parTransId="{534118CE-0992-45FA-985E-426487501533}" sibTransId="{CC35AAA8-EF3B-402B-AA18-82E50DF89E7F}"/>
    <dgm:cxn modelId="{DE9A0AEC-EB39-4759-BAC5-E75AD87F61B9}" type="presOf" srcId="{8B463566-F650-4657-9CB6-9BDDEAFCF772}" destId="{B4CCE165-F378-4ED1-9E91-639E979A020A}" srcOrd="0" destOrd="0" presId="urn:microsoft.com/office/officeart/2005/8/layout/StepDownProcess"/>
    <dgm:cxn modelId="{4E9BDF85-8725-443B-869E-11162AA6FF67}" type="presOf" srcId="{00F89A0E-9BCF-41D3-956F-4DA3960DDF6E}" destId="{B4CCE165-F378-4ED1-9E91-639E979A020A}" srcOrd="0" destOrd="1" presId="urn:microsoft.com/office/officeart/2005/8/layout/StepDownProcess"/>
    <dgm:cxn modelId="{FFEA4A10-A402-4162-AE13-BE140733EEB3}" type="presParOf" srcId="{E5BDCAE7-CA5E-4588-9140-6D30E552C00F}" destId="{957EECE7-3A2C-4B65-9B92-699215146240}" srcOrd="0" destOrd="0" presId="urn:microsoft.com/office/officeart/2005/8/layout/StepDownProcess"/>
    <dgm:cxn modelId="{A5B1905A-291F-40A0-A41E-9DD2C102D37B}" type="presParOf" srcId="{957EECE7-3A2C-4B65-9B92-699215146240}" destId="{035442C0-6C4F-44CA-B991-94047FEE1E79}" srcOrd="0" destOrd="0" presId="urn:microsoft.com/office/officeart/2005/8/layout/StepDownProcess"/>
    <dgm:cxn modelId="{AA426A37-55E7-4082-BFC5-65615E37945F}" type="presParOf" srcId="{957EECE7-3A2C-4B65-9B92-699215146240}" destId="{E7581CD9-DFE2-4FF6-8ACF-01DEE21992E3}" srcOrd="1" destOrd="0" presId="urn:microsoft.com/office/officeart/2005/8/layout/StepDownProcess"/>
    <dgm:cxn modelId="{CC6D4F3F-2175-4E5B-A61B-EFA83911540A}" type="presParOf" srcId="{957EECE7-3A2C-4B65-9B92-699215146240}" destId="{B4CCE165-F378-4ED1-9E91-639E979A020A}" srcOrd="2" destOrd="0" presId="urn:microsoft.com/office/officeart/2005/8/layout/StepDownProcess"/>
    <dgm:cxn modelId="{485222C8-AE7D-4FD1-BC0E-760A53994AA3}" type="presParOf" srcId="{E5BDCAE7-CA5E-4588-9140-6D30E552C00F}" destId="{A55C17A0-83D5-4A18-BCA4-B0B70F127249}" srcOrd="1" destOrd="0" presId="urn:microsoft.com/office/officeart/2005/8/layout/StepDownProcess"/>
    <dgm:cxn modelId="{B99DE4A4-1472-40B1-B851-D62D0BC3A6B1}" type="presParOf" srcId="{E5BDCAE7-CA5E-4588-9140-6D30E552C00F}" destId="{5A1FB861-BDCA-479C-B547-ECDA1D5CF272}" srcOrd="2" destOrd="0" presId="urn:microsoft.com/office/officeart/2005/8/layout/StepDownProcess"/>
    <dgm:cxn modelId="{178593FA-BB9C-49AD-9207-571002E0CF81}" type="presParOf" srcId="{5A1FB861-BDCA-479C-B547-ECDA1D5CF272}" destId="{0D8CE894-4D17-43D3-8D10-D7DBA4596DAD}" srcOrd="0" destOrd="0" presId="urn:microsoft.com/office/officeart/2005/8/layout/StepDownProcess"/>
    <dgm:cxn modelId="{9CAAD861-04D1-4714-84ED-0D793BF4C117}" type="presParOf" srcId="{5A1FB861-BDCA-479C-B547-ECDA1D5CF272}" destId="{B843C69E-6351-4104-A208-814ABCEDE846}" srcOrd="1" destOrd="0" presId="urn:microsoft.com/office/officeart/2005/8/layout/StepDownProcess"/>
    <dgm:cxn modelId="{9AE6D37B-B5B5-4561-AF80-02270D1E4C1B}" type="presParOf" srcId="{5A1FB861-BDCA-479C-B547-ECDA1D5CF272}" destId="{A1BBD27F-7C17-4D4A-9E8E-EED14008406C}" srcOrd="2" destOrd="0" presId="urn:microsoft.com/office/officeart/2005/8/layout/StepDownProcess"/>
    <dgm:cxn modelId="{D55738A6-A801-4153-A25F-B4899C853BCE}" type="presParOf" srcId="{E5BDCAE7-CA5E-4588-9140-6D30E552C00F}" destId="{9BF77CE3-77AF-4548-B3A9-80CF68DD53FA}" srcOrd="3" destOrd="0" presId="urn:microsoft.com/office/officeart/2005/8/layout/StepDownProcess"/>
    <dgm:cxn modelId="{D05C749E-9369-48BC-993D-96377EE19847}" type="presParOf" srcId="{E5BDCAE7-CA5E-4588-9140-6D30E552C00F}" destId="{9C5DE8B5-A89E-4298-A532-EFA625163EE0}" srcOrd="4" destOrd="0" presId="urn:microsoft.com/office/officeart/2005/8/layout/StepDownProcess"/>
    <dgm:cxn modelId="{2EC72ABD-5DD6-4D7E-9222-60BB9EAE6BB6}" type="presParOf" srcId="{9C5DE8B5-A89E-4298-A532-EFA625163EE0}" destId="{1F36CFE4-F99D-4942-AA4E-3DC2C4BB161D}" srcOrd="0" destOrd="0" presId="urn:microsoft.com/office/officeart/2005/8/layout/StepDownProcess"/>
    <dgm:cxn modelId="{EB6FCB6B-40B2-4DA9-B6C5-F9828A20F62B}" type="presParOf" srcId="{9C5DE8B5-A89E-4298-A532-EFA625163EE0}" destId="{7CAF1CDF-5142-4561-8B7F-95E39217040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D6D3E4-6581-4730-9E76-0FA7841CC0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960AB-0CE8-431B-8ACD-3D8C0060EEB0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</a:rPr>
            <a:t>Special Ministry for Skill and entrepreneurship</a:t>
          </a:r>
        </a:p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</a:rPr>
            <a:t> &lt;+ policy in 2015&gt;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9DD99B7-ADD8-4D26-9B73-210F968E8DD8}" type="parTrans" cxnId="{1267F2DE-6096-4225-927A-A5A476AEB388}">
      <dgm:prSet/>
      <dgm:spPr/>
      <dgm:t>
        <a:bodyPr/>
        <a:lstStyle/>
        <a:p>
          <a:endParaRPr lang="en-US"/>
        </a:p>
      </dgm:t>
    </dgm:pt>
    <dgm:pt modelId="{4D47859A-9E1D-4DCB-A24A-6B1B5961DE07}" type="sibTrans" cxnId="{1267F2DE-6096-4225-927A-A5A476AEB388}">
      <dgm:prSet/>
      <dgm:spPr/>
      <dgm:t>
        <a:bodyPr/>
        <a:lstStyle/>
        <a:p>
          <a:endParaRPr lang="en-US"/>
        </a:p>
      </dgm:t>
    </dgm:pt>
    <dgm:pt modelId="{28DE5C60-D68E-460F-B947-6093540D9A4B}" type="pres">
      <dgm:prSet presAssocID="{04D6D3E4-6581-4730-9E76-0FA7841CC09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565CC2-9FE4-4320-8C68-193FB1EBC208}" type="pres">
      <dgm:prSet presAssocID="{04D6D3E4-6581-4730-9E76-0FA7841CC093}" presName="dummyMaxCanvas" presStyleCnt="0">
        <dgm:presLayoutVars/>
      </dgm:prSet>
      <dgm:spPr/>
    </dgm:pt>
    <dgm:pt modelId="{CC216774-7084-409A-B746-DBC2586F335D}" type="pres">
      <dgm:prSet presAssocID="{04D6D3E4-6581-4730-9E76-0FA7841CC093}" presName="OneNode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67F2DE-6096-4225-927A-A5A476AEB388}" srcId="{04D6D3E4-6581-4730-9E76-0FA7841CC093}" destId="{778960AB-0CE8-431B-8ACD-3D8C0060EEB0}" srcOrd="0" destOrd="0" parTransId="{A9DD99B7-ADD8-4D26-9B73-210F968E8DD8}" sibTransId="{4D47859A-9E1D-4DCB-A24A-6B1B5961DE07}"/>
    <dgm:cxn modelId="{2076EB62-1D5A-44CD-9FB9-39F58B7F3B80}" type="presOf" srcId="{04D6D3E4-6581-4730-9E76-0FA7841CC093}" destId="{28DE5C60-D68E-460F-B947-6093540D9A4B}" srcOrd="0" destOrd="0" presId="urn:microsoft.com/office/officeart/2005/8/layout/vProcess5"/>
    <dgm:cxn modelId="{05AC7276-9E79-41FA-827B-5AAD2066F639}" type="presOf" srcId="{778960AB-0CE8-431B-8ACD-3D8C0060EEB0}" destId="{CC216774-7084-409A-B746-DBC2586F335D}" srcOrd="0" destOrd="0" presId="urn:microsoft.com/office/officeart/2005/8/layout/vProcess5"/>
    <dgm:cxn modelId="{E0AD324A-536A-4450-ACB5-C4B0FBE1E3CB}" type="presParOf" srcId="{28DE5C60-D68E-460F-B947-6093540D9A4B}" destId="{22565CC2-9FE4-4320-8C68-193FB1EBC208}" srcOrd="0" destOrd="0" presId="urn:microsoft.com/office/officeart/2005/8/layout/vProcess5"/>
    <dgm:cxn modelId="{A2A4C4FF-82DC-4C33-9E96-E803891076C7}" type="presParOf" srcId="{28DE5C60-D68E-460F-B947-6093540D9A4B}" destId="{CC216774-7084-409A-B746-DBC2586F335D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14754B-8464-48CF-A7D4-00E3991D1F3B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6F493-6980-490C-84A5-31BEB41BDDB8}">
      <dgm:prSet phldrT="[Text]"/>
      <dgm:spPr/>
      <dgm:t>
        <a:bodyPr/>
        <a:lstStyle/>
        <a:p>
          <a:r>
            <a:rPr lang="en-US" dirty="0" smtClean="0"/>
            <a:t>2015: before that “STAR” of NSDC</a:t>
          </a:r>
          <a:endParaRPr lang="en-US" dirty="0"/>
        </a:p>
      </dgm:t>
    </dgm:pt>
    <dgm:pt modelId="{27524FD0-A30A-4B00-AEA1-D3D5E33BAA38}" type="parTrans" cxnId="{ABD14CA4-B8AD-469D-A5FB-4B8015605723}">
      <dgm:prSet/>
      <dgm:spPr/>
      <dgm:t>
        <a:bodyPr/>
        <a:lstStyle/>
        <a:p>
          <a:endParaRPr lang="en-US"/>
        </a:p>
      </dgm:t>
    </dgm:pt>
    <dgm:pt modelId="{04B4AFA8-2791-4B04-9F80-BF4467ED4A8E}" type="sibTrans" cxnId="{ABD14CA4-B8AD-469D-A5FB-4B8015605723}">
      <dgm:prSet/>
      <dgm:spPr/>
      <dgm:t>
        <a:bodyPr/>
        <a:lstStyle/>
        <a:p>
          <a:endParaRPr lang="en-US"/>
        </a:p>
      </dgm:t>
    </dgm:pt>
    <dgm:pt modelId="{42B0AF7C-41DA-45D5-A53D-6B68EDE1508C}">
      <dgm:prSet phldrT="[Text]"/>
      <dgm:spPr/>
      <dgm:t>
        <a:bodyPr/>
        <a:lstStyle/>
        <a:p>
          <a:r>
            <a:rPr lang="en-US" dirty="0" smtClean="0"/>
            <a:t>Pradhan </a:t>
          </a:r>
          <a:r>
            <a:rPr lang="en-US" dirty="0" err="1" smtClean="0"/>
            <a:t>Mantri’s</a:t>
          </a:r>
          <a:r>
            <a:rPr lang="en-US" dirty="0" smtClean="0"/>
            <a:t> </a:t>
          </a:r>
          <a:r>
            <a:rPr lang="en-US" dirty="0" err="1" smtClean="0"/>
            <a:t>Kaushal</a:t>
          </a:r>
          <a:r>
            <a:rPr lang="en-US" dirty="0" smtClean="0"/>
            <a:t> Vikas Yojana</a:t>
          </a:r>
          <a:endParaRPr lang="en-US" dirty="0"/>
        </a:p>
      </dgm:t>
    </dgm:pt>
    <dgm:pt modelId="{62BF705F-8BF8-4594-8426-B2238BF9CD8C}" type="parTrans" cxnId="{B0CD1C19-519C-4CE5-B4F6-AB9F99F77AEF}">
      <dgm:prSet/>
      <dgm:spPr/>
      <dgm:t>
        <a:bodyPr/>
        <a:lstStyle/>
        <a:p>
          <a:endParaRPr lang="en-US"/>
        </a:p>
      </dgm:t>
    </dgm:pt>
    <dgm:pt modelId="{117520EE-B781-49ED-8592-1D940ED54660}" type="sibTrans" cxnId="{B0CD1C19-519C-4CE5-B4F6-AB9F99F77AEF}">
      <dgm:prSet/>
      <dgm:spPr/>
      <dgm:t>
        <a:bodyPr/>
        <a:lstStyle/>
        <a:p>
          <a:endParaRPr lang="en-US"/>
        </a:p>
      </dgm:t>
    </dgm:pt>
    <dgm:pt modelId="{FC08CE3E-3345-4BD6-A473-5A7ED89FD8F2}">
      <dgm:prSet phldrT="[Text]"/>
      <dgm:spPr/>
      <dgm:t>
        <a:bodyPr/>
        <a:lstStyle/>
        <a:p>
          <a:r>
            <a:rPr lang="en-US" dirty="0" smtClean="0"/>
            <a:t>training: 8k/&gt; stipend + certificate + bank loans. Focus on class 10, 12 dropouts</a:t>
          </a:r>
          <a:endParaRPr lang="en-US" dirty="0"/>
        </a:p>
      </dgm:t>
    </dgm:pt>
    <dgm:pt modelId="{27235008-83B0-4A08-8EB2-53B9E3CAFA10}" type="parTrans" cxnId="{E11A5D24-B928-419F-A495-CFE7B4FF1C04}">
      <dgm:prSet/>
      <dgm:spPr/>
      <dgm:t>
        <a:bodyPr/>
        <a:lstStyle/>
        <a:p>
          <a:endParaRPr lang="en-US"/>
        </a:p>
      </dgm:t>
    </dgm:pt>
    <dgm:pt modelId="{C8C3C00E-C3BC-4108-AD5A-1F14E6AA4B59}" type="sibTrans" cxnId="{E11A5D24-B928-419F-A495-CFE7B4FF1C04}">
      <dgm:prSet/>
      <dgm:spPr/>
      <dgm:t>
        <a:bodyPr/>
        <a:lstStyle/>
        <a:p>
          <a:endParaRPr lang="en-US"/>
        </a:p>
      </dgm:t>
    </dgm:pt>
    <dgm:pt modelId="{B8EB483B-1912-49C1-9F4A-BEC617BB869A}">
      <dgm:prSet phldrT="[Text]"/>
      <dgm:spPr/>
      <dgm:t>
        <a:bodyPr/>
        <a:lstStyle/>
        <a:p>
          <a:r>
            <a:rPr lang="en-US" dirty="0" smtClean="0"/>
            <a:t>D </a:t>
          </a:r>
          <a:r>
            <a:rPr lang="en-US" dirty="0" err="1" smtClean="0"/>
            <a:t>D</a:t>
          </a:r>
          <a:r>
            <a:rPr lang="en-US" dirty="0" smtClean="0"/>
            <a:t> </a:t>
          </a:r>
          <a:r>
            <a:rPr lang="en-US" dirty="0" err="1" smtClean="0"/>
            <a:t>Gramin</a:t>
          </a:r>
          <a:r>
            <a:rPr lang="en-US" dirty="0" smtClean="0"/>
            <a:t> </a:t>
          </a:r>
          <a:r>
            <a:rPr lang="en-US" dirty="0" err="1" smtClean="0"/>
            <a:t>Kaushal</a:t>
          </a:r>
          <a:r>
            <a:rPr lang="en-US" dirty="0" smtClean="0"/>
            <a:t> / [Urban] </a:t>
          </a:r>
          <a:r>
            <a:rPr lang="en-US" dirty="0" err="1" smtClean="0"/>
            <a:t>Antyodaya</a:t>
          </a:r>
          <a:r>
            <a:rPr lang="en-US" dirty="0" smtClean="0"/>
            <a:t> Yojana</a:t>
          </a:r>
          <a:endParaRPr lang="en-US" dirty="0"/>
        </a:p>
      </dgm:t>
    </dgm:pt>
    <dgm:pt modelId="{1D782FA3-85F0-4E43-841E-3FB99A0506EB}" type="parTrans" cxnId="{E1E18246-D5EE-4668-9D77-8B86B414DB74}">
      <dgm:prSet/>
      <dgm:spPr/>
      <dgm:t>
        <a:bodyPr/>
        <a:lstStyle/>
        <a:p>
          <a:endParaRPr lang="en-US"/>
        </a:p>
      </dgm:t>
    </dgm:pt>
    <dgm:pt modelId="{CB7C3F0D-746B-4D6A-BF14-B197A04C42E7}" type="sibTrans" cxnId="{E1E18246-D5EE-4668-9D77-8B86B414DB74}">
      <dgm:prSet/>
      <dgm:spPr/>
      <dgm:t>
        <a:bodyPr/>
        <a:lstStyle/>
        <a:p>
          <a:endParaRPr lang="en-US"/>
        </a:p>
      </dgm:t>
    </dgm:pt>
    <dgm:pt modelId="{FAD73F46-04B8-4857-B263-1649F977CA28}">
      <dgm:prSet phldrT="[Text]"/>
      <dgm:spPr/>
      <dgm:t>
        <a:bodyPr/>
        <a:lstStyle/>
        <a:p>
          <a:r>
            <a:rPr lang="en-US" dirty="0" smtClean="0"/>
            <a:t>Min: Rural Dev, Urban Poverty Alleviation </a:t>
          </a:r>
          <a:endParaRPr lang="en-US" dirty="0"/>
        </a:p>
      </dgm:t>
    </dgm:pt>
    <dgm:pt modelId="{44C3F04D-121F-4999-BFB8-6E1784604A17}" type="parTrans" cxnId="{4EE3F787-FEF9-46AE-A333-C79CD1FE34F4}">
      <dgm:prSet/>
      <dgm:spPr/>
      <dgm:t>
        <a:bodyPr/>
        <a:lstStyle/>
        <a:p>
          <a:endParaRPr lang="en-US"/>
        </a:p>
      </dgm:t>
    </dgm:pt>
    <dgm:pt modelId="{D9DE522C-E3EE-4C99-87BA-5251B0E8D134}" type="sibTrans" cxnId="{4EE3F787-FEF9-46AE-A333-C79CD1FE34F4}">
      <dgm:prSet/>
      <dgm:spPr/>
      <dgm:t>
        <a:bodyPr/>
        <a:lstStyle/>
        <a:p>
          <a:endParaRPr lang="en-US"/>
        </a:p>
      </dgm:t>
    </dgm:pt>
    <dgm:pt modelId="{5E8427CD-7F92-4FC7-B32A-2E44949DCC19}">
      <dgm:prSet phldrT="[Text]"/>
      <dgm:spPr/>
      <dgm:t>
        <a:bodyPr/>
        <a:lstStyle/>
        <a:p>
          <a:r>
            <a:rPr lang="en-US" dirty="0" smtClean="0"/>
            <a:t>Training, SHG, cheap loans.</a:t>
          </a:r>
          <a:endParaRPr lang="en-US" dirty="0"/>
        </a:p>
      </dgm:t>
    </dgm:pt>
    <dgm:pt modelId="{3A23DEDA-BCB6-46E8-AC46-B99A3332697C}" type="parTrans" cxnId="{9FD1F502-FC79-487C-8CF6-CA7773112EB0}">
      <dgm:prSet/>
      <dgm:spPr/>
      <dgm:t>
        <a:bodyPr/>
        <a:lstStyle/>
        <a:p>
          <a:endParaRPr lang="en-US"/>
        </a:p>
      </dgm:t>
    </dgm:pt>
    <dgm:pt modelId="{4781A9AB-D50F-4414-A1F3-79990AB55F2F}" type="sibTrans" cxnId="{9FD1F502-FC79-487C-8CF6-CA7773112EB0}">
      <dgm:prSet/>
      <dgm:spPr/>
      <dgm:t>
        <a:bodyPr/>
        <a:lstStyle/>
        <a:p>
          <a:endParaRPr lang="en-US"/>
        </a:p>
      </dgm:t>
    </dgm:pt>
    <dgm:pt modelId="{2D9E0E30-B748-4300-90C2-4008BA0E40A2}">
      <dgm:prSet phldrT="[Text]"/>
      <dgm:spPr/>
      <dgm:t>
        <a:bodyPr/>
        <a:lstStyle/>
        <a:p>
          <a:r>
            <a:rPr lang="en-US" dirty="0" smtClean="0"/>
            <a:t>Core Scheme under Skill Ministry [60-40|90-10]</a:t>
          </a:r>
          <a:endParaRPr lang="en-US" dirty="0"/>
        </a:p>
      </dgm:t>
    </dgm:pt>
    <dgm:pt modelId="{7274A6C6-1A10-414A-B71A-47F5CFB2D8BB}" type="parTrans" cxnId="{FD32BE84-CC57-4243-A87C-4CCD133056A7}">
      <dgm:prSet/>
      <dgm:spPr/>
      <dgm:t>
        <a:bodyPr/>
        <a:lstStyle/>
        <a:p>
          <a:endParaRPr lang="en-US"/>
        </a:p>
      </dgm:t>
    </dgm:pt>
    <dgm:pt modelId="{59EBF7DE-7DF2-4790-8A9B-D4389BCBDBF1}" type="sibTrans" cxnId="{FD32BE84-CC57-4243-A87C-4CCD133056A7}">
      <dgm:prSet/>
      <dgm:spPr/>
      <dgm:t>
        <a:bodyPr/>
        <a:lstStyle/>
        <a:p>
          <a:endParaRPr lang="en-US"/>
        </a:p>
      </dgm:t>
    </dgm:pt>
    <dgm:pt modelId="{512E9083-7531-4D09-8CCD-E1C86ECDECF7}">
      <dgm:prSet phldrT="[Text]"/>
      <dgm:spPr/>
      <dgm:t>
        <a:bodyPr/>
        <a:lstStyle/>
        <a:p>
          <a:r>
            <a:rPr lang="en-US" strike="sngStrike" dirty="0" smtClean="0"/>
            <a:t>Budget 2017: ~3k cr. [figures not imp for exam.]</a:t>
          </a:r>
          <a:endParaRPr lang="en-US" strike="sngStrike" dirty="0"/>
        </a:p>
      </dgm:t>
    </dgm:pt>
    <dgm:pt modelId="{73C7B153-6903-438C-8AD9-D4C600435C13}" type="parTrans" cxnId="{8AAB2CFD-C56C-4D59-B673-3DF64C67E5CA}">
      <dgm:prSet/>
      <dgm:spPr/>
      <dgm:t>
        <a:bodyPr/>
        <a:lstStyle/>
        <a:p>
          <a:endParaRPr lang="en-US"/>
        </a:p>
      </dgm:t>
    </dgm:pt>
    <dgm:pt modelId="{56FCE45F-5F3B-4730-B4E2-B2642F097363}" type="sibTrans" cxnId="{8AAB2CFD-C56C-4D59-B673-3DF64C67E5CA}">
      <dgm:prSet/>
      <dgm:spPr/>
      <dgm:t>
        <a:bodyPr/>
        <a:lstStyle/>
        <a:p>
          <a:endParaRPr lang="en-US"/>
        </a:p>
      </dgm:t>
    </dgm:pt>
    <dgm:pt modelId="{53618F45-E024-46D1-A188-B4E1851279EC}">
      <dgm:prSet phldrT="[Text]"/>
      <dgm:spPr/>
      <dgm:t>
        <a:bodyPr/>
        <a:lstStyle/>
        <a:p>
          <a:r>
            <a:rPr lang="en-US" dirty="0" smtClean="0"/>
            <a:t>&lt;NEXT slide&gt;</a:t>
          </a:r>
          <a:endParaRPr lang="en-US" dirty="0"/>
        </a:p>
      </dgm:t>
    </dgm:pt>
    <dgm:pt modelId="{15F37407-B5DC-4177-9743-EE65BD051C82}" type="parTrans" cxnId="{4D4225C5-9B7C-4DFF-BD72-678DC802A33E}">
      <dgm:prSet/>
      <dgm:spPr/>
      <dgm:t>
        <a:bodyPr/>
        <a:lstStyle/>
        <a:p>
          <a:endParaRPr lang="en-US"/>
        </a:p>
      </dgm:t>
    </dgm:pt>
    <dgm:pt modelId="{32A7FD5A-D7A7-416E-8FEB-37834BC71CFA}" type="sibTrans" cxnId="{4D4225C5-9B7C-4DFF-BD72-678DC802A33E}">
      <dgm:prSet/>
      <dgm:spPr/>
      <dgm:t>
        <a:bodyPr/>
        <a:lstStyle/>
        <a:p>
          <a:endParaRPr lang="en-US"/>
        </a:p>
      </dgm:t>
    </dgm:pt>
    <dgm:pt modelId="{460D756D-E740-45D1-BC45-C44FA37344F0}" type="pres">
      <dgm:prSet presAssocID="{5314754B-8464-48CF-A7D4-00E3991D1F3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6EB170-EB3E-49B6-97A0-8F5067FEF8A6}" type="pres">
      <dgm:prSet presAssocID="{42B0AF7C-41DA-45D5-A53D-6B68EDE1508C}" presName="comp" presStyleCnt="0"/>
      <dgm:spPr/>
      <dgm:t>
        <a:bodyPr/>
        <a:lstStyle/>
        <a:p>
          <a:endParaRPr lang="en-US"/>
        </a:p>
      </dgm:t>
    </dgm:pt>
    <dgm:pt modelId="{93D75C95-3233-499C-90E3-E1C228225996}" type="pres">
      <dgm:prSet presAssocID="{42B0AF7C-41DA-45D5-A53D-6B68EDE1508C}" presName="box" presStyleLbl="node1" presStyleIdx="0" presStyleCnt="2"/>
      <dgm:spPr/>
      <dgm:t>
        <a:bodyPr/>
        <a:lstStyle/>
        <a:p>
          <a:endParaRPr lang="en-US"/>
        </a:p>
      </dgm:t>
    </dgm:pt>
    <dgm:pt modelId="{9B36DB4C-1389-43AE-B73A-88C420E7E900}" type="pres">
      <dgm:prSet presAssocID="{42B0AF7C-41DA-45D5-A53D-6B68EDE1508C}" presName="img" presStyleLbl="fgImgPlace1" presStyleIdx="0" presStyleCnt="2" custScaleX="7840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E5BE5D-929D-485E-ABC7-F4747D0DC7BB}" type="pres">
      <dgm:prSet presAssocID="{42B0AF7C-41DA-45D5-A53D-6B68EDE1508C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AB1C9-82A6-43B7-85B5-62332E3FB3AC}" type="pres">
      <dgm:prSet presAssocID="{117520EE-B781-49ED-8592-1D940ED54660}" presName="spacer" presStyleCnt="0"/>
      <dgm:spPr/>
      <dgm:t>
        <a:bodyPr/>
        <a:lstStyle/>
        <a:p>
          <a:endParaRPr lang="en-US"/>
        </a:p>
      </dgm:t>
    </dgm:pt>
    <dgm:pt modelId="{CE7084B1-CA31-40C4-8688-322D0E36A503}" type="pres">
      <dgm:prSet presAssocID="{B8EB483B-1912-49C1-9F4A-BEC617BB869A}" presName="comp" presStyleCnt="0"/>
      <dgm:spPr/>
      <dgm:t>
        <a:bodyPr/>
        <a:lstStyle/>
        <a:p>
          <a:endParaRPr lang="en-US"/>
        </a:p>
      </dgm:t>
    </dgm:pt>
    <dgm:pt modelId="{FF08F077-7E58-4DE8-9FC0-36B11EB75F68}" type="pres">
      <dgm:prSet presAssocID="{B8EB483B-1912-49C1-9F4A-BEC617BB869A}" presName="box" presStyleLbl="node1" presStyleIdx="1" presStyleCnt="2"/>
      <dgm:spPr/>
      <dgm:t>
        <a:bodyPr/>
        <a:lstStyle/>
        <a:p>
          <a:endParaRPr lang="en-US"/>
        </a:p>
      </dgm:t>
    </dgm:pt>
    <dgm:pt modelId="{2DDC070E-A8E9-41CD-98BA-DD564227B139}" type="pres">
      <dgm:prSet presAssocID="{B8EB483B-1912-49C1-9F4A-BEC617BB869A}" presName="img" presStyleLbl="fgImgPlace1" presStyleIdx="1" presStyleCnt="2" custScaleX="8995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8538AAC-C93D-47B7-AC64-2B2065ABD9DB}" type="pres">
      <dgm:prSet presAssocID="{B8EB483B-1912-49C1-9F4A-BEC617BB869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AB2CFD-C56C-4D59-B673-3DF64C67E5CA}" srcId="{42B0AF7C-41DA-45D5-A53D-6B68EDE1508C}" destId="{512E9083-7531-4D09-8CCD-E1C86ECDECF7}" srcOrd="3" destOrd="0" parTransId="{73C7B153-6903-438C-8AD9-D4C600435C13}" sibTransId="{56FCE45F-5F3B-4730-B4E2-B2642F097363}"/>
    <dgm:cxn modelId="{E11A5D24-B928-419F-A495-CFE7B4FF1C04}" srcId="{42B0AF7C-41DA-45D5-A53D-6B68EDE1508C}" destId="{FC08CE3E-3345-4BD6-A473-5A7ED89FD8F2}" srcOrd="1" destOrd="0" parTransId="{27235008-83B0-4A08-8EB2-53B9E3CAFA10}" sibTransId="{C8C3C00E-C3BC-4108-AD5A-1F14E6AA4B59}"/>
    <dgm:cxn modelId="{9A388826-3930-4739-B72F-8BAFC2F78109}" type="presOf" srcId="{5C06F493-6980-490C-84A5-31BEB41BDDB8}" destId="{E6E5BE5D-929D-485E-ABC7-F4747D0DC7BB}" srcOrd="1" destOrd="1" presId="urn:microsoft.com/office/officeart/2005/8/layout/vList4"/>
    <dgm:cxn modelId="{DFA09AD2-01B5-44E4-8E74-E07BBAD21DC2}" type="presOf" srcId="{FAD73F46-04B8-4857-B263-1649F977CA28}" destId="{F8538AAC-C93D-47B7-AC64-2B2065ABD9DB}" srcOrd="1" destOrd="1" presId="urn:microsoft.com/office/officeart/2005/8/layout/vList4"/>
    <dgm:cxn modelId="{1FB5CA17-A5FC-425B-BAEA-F7FD736DB15C}" type="presOf" srcId="{5E8427CD-7F92-4FC7-B32A-2E44949DCC19}" destId="{F8538AAC-C93D-47B7-AC64-2B2065ABD9DB}" srcOrd="1" destOrd="2" presId="urn:microsoft.com/office/officeart/2005/8/layout/vList4"/>
    <dgm:cxn modelId="{4EE3F787-FEF9-46AE-A333-C79CD1FE34F4}" srcId="{B8EB483B-1912-49C1-9F4A-BEC617BB869A}" destId="{FAD73F46-04B8-4857-B263-1649F977CA28}" srcOrd="0" destOrd="0" parTransId="{44C3F04D-121F-4999-BFB8-6E1784604A17}" sibTransId="{D9DE522C-E3EE-4C99-87BA-5251B0E8D134}"/>
    <dgm:cxn modelId="{54341A0B-726B-4CFD-99CE-DA58CD612800}" type="presOf" srcId="{5E8427CD-7F92-4FC7-B32A-2E44949DCC19}" destId="{FF08F077-7E58-4DE8-9FC0-36B11EB75F68}" srcOrd="0" destOrd="2" presId="urn:microsoft.com/office/officeart/2005/8/layout/vList4"/>
    <dgm:cxn modelId="{B47021FF-214B-4DBF-B812-550839643D83}" type="presOf" srcId="{42B0AF7C-41DA-45D5-A53D-6B68EDE1508C}" destId="{E6E5BE5D-929D-485E-ABC7-F4747D0DC7BB}" srcOrd="1" destOrd="0" presId="urn:microsoft.com/office/officeart/2005/8/layout/vList4"/>
    <dgm:cxn modelId="{F9BE6A00-59F3-430E-91C8-3EC351A2631F}" type="presOf" srcId="{5C06F493-6980-490C-84A5-31BEB41BDDB8}" destId="{93D75C95-3233-499C-90E3-E1C228225996}" srcOrd="0" destOrd="1" presId="urn:microsoft.com/office/officeart/2005/8/layout/vList4"/>
    <dgm:cxn modelId="{E3A5290A-F737-4313-B605-262D190D093F}" type="presOf" srcId="{53618F45-E024-46D1-A188-B4E1851279EC}" destId="{F8538AAC-C93D-47B7-AC64-2B2065ABD9DB}" srcOrd="1" destOrd="3" presId="urn:microsoft.com/office/officeart/2005/8/layout/vList4"/>
    <dgm:cxn modelId="{2C3F53F2-4B49-43A9-9D93-CC09F734FCF2}" type="presOf" srcId="{B8EB483B-1912-49C1-9F4A-BEC617BB869A}" destId="{FF08F077-7E58-4DE8-9FC0-36B11EB75F68}" srcOrd="0" destOrd="0" presId="urn:microsoft.com/office/officeart/2005/8/layout/vList4"/>
    <dgm:cxn modelId="{9FD1F502-FC79-487C-8CF6-CA7773112EB0}" srcId="{B8EB483B-1912-49C1-9F4A-BEC617BB869A}" destId="{5E8427CD-7F92-4FC7-B32A-2E44949DCC19}" srcOrd="1" destOrd="0" parTransId="{3A23DEDA-BCB6-46E8-AC46-B99A3332697C}" sibTransId="{4781A9AB-D50F-4414-A1F3-79990AB55F2F}"/>
    <dgm:cxn modelId="{883ADC9E-0ACB-4D9F-8A80-53B5CE5D6130}" type="presOf" srcId="{FC08CE3E-3345-4BD6-A473-5A7ED89FD8F2}" destId="{93D75C95-3233-499C-90E3-E1C228225996}" srcOrd="0" destOrd="2" presId="urn:microsoft.com/office/officeart/2005/8/layout/vList4"/>
    <dgm:cxn modelId="{55388611-F41C-465F-9A42-52BD6D76BDB1}" type="presOf" srcId="{2D9E0E30-B748-4300-90C2-4008BA0E40A2}" destId="{93D75C95-3233-499C-90E3-E1C228225996}" srcOrd="0" destOrd="3" presId="urn:microsoft.com/office/officeart/2005/8/layout/vList4"/>
    <dgm:cxn modelId="{497D53BD-7918-45A0-8F37-DF222D950A3E}" type="presOf" srcId="{42B0AF7C-41DA-45D5-A53D-6B68EDE1508C}" destId="{93D75C95-3233-499C-90E3-E1C228225996}" srcOrd="0" destOrd="0" presId="urn:microsoft.com/office/officeart/2005/8/layout/vList4"/>
    <dgm:cxn modelId="{B0CD1C19-519C-4CE5-B4F6-AB9F99F77AEF}" srcId="{5314754B-8464-48CF-A7D4-00E3991D1F3B}" destId="{42B0AF7C-41DA-45D5-A53D-6B68EDE1508C}" srcOrd="0" destOrd="0" parTransId="{62BF705F-8BF8-4594-8426-B2238BF9CD8C}" sibTransId="{117520EE-B781-49ED-8592-1D940ED54660}"/>
    <dgm:cxn modelId="{DA0DBC4A-0CFD-4534-B059-80FF21717A84}" type="presOf" srcId="{FC08CE3E-3345-4BD6-A473-5A7ED89FD8F2}" destId="{E6E5BE5D-929D-485E-ABC7-F4747D0DC7BB}" srcOrd="1" destOrd="2" presId="urn:microsoft.com/office/officeart/2005/8/layout/vList4"/>
    <dgm:cxn modelId="{E1E18246-D5EE-4668-9D77-8B86B414DB74}" srcId="{5314754B-8464-48CF-A7D4-00E3991D1F3B}" destId="{B8EB483B-1912-49C1-9F4A-BEC617BB869A}" srcOrd="1" destOrd="0" parTransId="{1D782FA3-85F0-4E43-841E-3FB99A0506EB}" sibTransId="{CB7C3F0D-746B-4D6A-BF14-B197A04C42E7}"/>
    <dgm:cxn modelId="{4D4225C5-9B7C-4DFF-BD72-678DC802A33E}" srcId="{B8EB483B-1912-49C1-9F4A-BEC617BB869A}" destId="{53618F45-E024-46D1-A188-B4E1851279EC}" srcOrd="2" destOrd="0" parTransId="{15F37407-B5DC-4177-9743-EE65BD051C82}" sibTransId="{32A7FD5A-D7A7-416E-8FEB-37834BC71CFA}"/>
    <dgm:cxn modelId="{D4FE0B2C-B3E1-4719-8F6F-5FADEE6011F6}" type="presOf" srcId="{53618F45-E024-46D1-A188-B4E1851279EC}" destId="{FF08F077-7E58-4DE8-9FC0-36B11EB75F68}" srcOrd="0" destOrd="3" presId="urn:microsoft.com/office/officeart/2005/8/layout/vList4"/>
    <dgm:cxn modelId="{65025B99-8FB7-4F6A-BE9A-1C7058F220F9}" type="presOf" srcId="{FAD73F46-04B8-4857-B263-1649F977CA28}" destId="{FF08F077-7E58-4DE8-9FC0-36B11EB75F68}" srcOrd="0" destOrd="1" presId="urn:microsoft.com/office/officeart/2005/8/layout/vList4"/>
    <dgm:cxn modelId="{F98C8102-CC13-44D1-B660-C2F1474AD92B}" type="presOf" srcId="{5314754B-8464-48CF-A7D4-00E3991D1F3B}" destId="{460D756D-E740-45D1-BC45-C44FA37344F0}" srcOrd="0" destOrd="0" presId="urn:microsoft.com/office/officeart/2005/8/layout/vList4"/>
    <dgm:cxn modelId="{75A85320-40EF-46D3-A703-64B9697B7A1B}" type="presOf" srcId="{512E9083-7531-4D09-8CCD-E1C86ECDECF7}" destId="{E6E5BE5D-929D-485E-ABC7-F4747D0DC7BB}" srcOrd="1" destOrd="4" presId="urn:microsoft.com/office/officeart/2005/8/layout/vList4"/>
    <dgm:cxn modelId="{1D608843-4145-41D7-BEE9-A5950D34CBC7}" type="presOf" srcId="{B8EB483B-1912-49C1-9F4A-BEC617BB869A}" destId="{F8538AAC-C93D-47B7-AC64-2B2065ABD9DB}" srcOrd="1" destOrd="0" presId="urn:microsoft.com/office/officeart/2005/8/layout/vList4"/>
    <dgm:cxn modelId="{FD32BE84-CC57-4243-A87C-4CCD133056A7}" srcId="{42B0AF7C-41DA-45D5-A53D-6B68EDE1508C}" destId="{2D9E0E30-B748-4300-90C2-4008BA0E40A2}" srcOrd="2" destOrd="0" parTransId="{7274A6C6-1A10-414A-B71A-47F5CFB2D8BB}" sibTransId="{59EBF7DE-7DF2-4790-8A9B-D4389BCBDBF1}"/>
    <dgm:cxn modelId="{B03E1752-F4E7-4B23-AC66-28A661C9A57B}" type="presOf" srcId="{2D9E0E30-B748-4300-90C2-4008BA0E40A2}" destId="{E6E5BE5D-929D-485E-ABC7-F4747D0DC7BB}" srcOrd="1" destOrd="3" presId="urn:microsoft.com/office/officeart/2005/8/layout/vList4"/>
    <dgm:cxn modelId="{D5A18DB0-478D-4072-87AE-BF41412C5631}" type="presOf" srcId="{512E9083-7531-4D09-8CCD-E1C86ECDECF7}" destId="{93D75C95-3233-499C-90E3-E1C228225996}" srcOrd="0" destOrd="4" presId="urn:microsoft.com/office/officeart/2005/8/layout/vList4"/>
    <dgm:cxn modelId="{ABD14CA4-B8AD-469D-A5FB-4B8015605723}" srcId="{42B0AF7C-41DA-45D5-A53D-6B68EDE1508C}" destId="{5C06F493-6980-490C-84A5-31BEB41BDDB8}" srcOrd="0" destOrd="0" parTransId="{27524FD0-A30A-4B00-AEA1-D3D5E33BAA38}" sibTransId="{04B4AFA8-2791-4B04-9F80-BF4467ED4A8E}"/>
    <dgm:cxn modelId="{9875D5D9-BAC1-44E6-AC05-99F09D0976DC}" type="presParOf" srcId="{460D756D-E740-45D1-BC45-C44FA37344F0}" destId="{E76EB170-EB3E-49B6-97A0-8F5067FEF8A6}" srcOrd="0" destOrd="0" presId="urn:microsoft.com/office/officeart/2005/8/layout/vList4"/>
    <dgm:cxn modelId="{2B5877A4-7CE5-4AA6-A0EA-29094177B5D6}" type="presParOf" srcId="{E76EB170-EB3E-49B6-97A0-8F5067FEF8A6}" destId="{93D75C95-3233-499C-90E3-E1C228225996}" srcOrd="0" destOrd="0" presId="urn:microsoft.com/office/officeart/2005/8/layout/vList4"/>
    <dgm:cxn modelId="{ECC3D86B-D0E7-446F-8DD9-35A96C3EC1DF}" type="presParOf" srcId="{E76EB170-EB3E-49B6-97A0-8F5067FEF8A6}" destId="{9B36DB4C-1389-43AE-B73A-88C420E7E900}" srcOrd="1" destOrd="0" presId="urn:microsoft.com/office/officeart/2005/8/layout/vList4"/>
    <dgm:cxn modelId="{3D1A78D2-FF43-4246-B9D9-D76CC79C1ECC}" type="presParOf" srcId="{E76EB170-EB3E-49B6-97A0-8F5067FEF8A6}" destId="{E6E5BE5D-929D-485E-ABC7-F4747D0DC7BB}" srcOrd="2" destOrd="0" presId="urn:microsoft.com/office/officeart/2005/8/layout/vList4"/>
    <dgm:cxn modelId="{14740B2E-164E-43C0-BBF8-DE4FD9125409}" type="presParOf" srcId="{460D756D-E740-45D1-BC45-C44FA37344F0}" destId="{4E9AB1C9-82A6-43B7-85B5-62332E3FB3AC}" srcOrd="1" destOrd="0" presId="urn:microsoft.com/office/officeart/2005/8/layout/vList4"/>
    <dgm:cxn modelId="{8981506D-60BA-4A5B-A94C-9D751768CBBA}" type="presParOf" srcId="{460D756D-E740-45D1-BC45-C44FA37344F0}" destId="{CE7084B1-CA31-40C4-8688-322D0E36A503}" srcOrd="2" destOrd="0" presId="urn:microsoft.com/office/officeart/2005/8/layout/vList4"/>
    <dgm:cxn modelId="{5614846F-934B-424F-B5B6-E0C5457A20E2}" type="presParOf" srcId="{CE7084B1-CA31-40C4-8688-322D0E36A503}" destId="{FF08F077-7E58-4DE8-9FC0-36B11EB75F68}" srcOrd="0" destOrd="0" presId="urn:microsoft.com/office/officeart/2005/8/layout/vList4"/>
    <dgm:cxn modelId="{EBEAF893-FA76-4C3A-9957-43603E7883E9}" type="presParOf" srcId="{CE7084B1-CA31-40C4-8688-322D0E36A503}" destId="{2DDC070E-A8E9-41CD-98BA-DD564227B139}" srcOrd="1" destOrd="0" presId="urn:microsoft.com/office/officeart/2005/8/layout/vList4"/>
    <dgm:cxn modelId="{039A20C4-4D3A-483D-8167-8E941DEFA384}" type="presParOf" srcId="{CE7084B1-CA31-40C4-8688-322D0E36A503}" destId="{F8538AAC-C93D-47B7-AC64-2B2065ABD9D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B5B67C-B8D7-4B2A-9645-4BA2334967A9}" type="doc">
      <dgm:prSet loTypeId="urn:microsoft.com/office/officeart/2005/8/layout/process4" loCatId="process" qsTypeId="urn:microsoft.com/office/officeart/2005/8/quickstyle/3d5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25E9A91-4AAA-44F0-9812-DA984CAE784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Parsi,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3A6DE7-2CBC-4788-A194-6288873CE7D5}" type="parTrans" cxnId="{DB67D41B-282D-4B5F-B6CC-EE2449D0C2BF}">
      <dgm:prSet/>
      <dgm:spPr/>
      <dgm:t>
        <a:bodyPr/>
        <a:lstStyle/>
        <a:p>
          <a:endParaRPr lang="en-US"/>
        </a:p>
      </dgm:t>
    </dgm:pt>
    <dgm:pt modelId="{7BDB7478-1C79-4465-AAA6-70BA4752CAA7}" type="sibTrans" cxnId="{DB67D41B-282D-4B5F-B6CC-EE2449D0C2BF}">
      <dgm:prSet/>
      <dgm:spPr/>
      <dgm:t>
        <a:bodyPr/>
        <a:lstStyle/>
        <a:p>
          <a:endParaRPr lang="en-US"/>
        </a:p>
      </dgm:t>
    </dgm:pt>
    <dgm:pt modelId="{276ECFD3-4D1D-42AC-B035-3A0FB492E93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Jain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8DB40-8871-42A2-BA1E-5538BE2A682D}" type="parTrans" cxnId="{31A63068-CDBE-4ADE-85F6-113C0D795598}">
      <dgm:prSet/>
      <dgm:spPr/>
      <dgm:t>
        <a:bodyPr/>
        <a:lstStyle/>
        <a:p>
          <a:endParaRPr lang="en-US"/>
        </a:p>
      </dgm:t>
    </dgm:pt>
    <dgm:pt modelId="{E1B542C6-DE1B-43C6-A30D-7FFD46AA320F}" type="sibTrans" cxnId="{31A63068-CDBE-4ADE-85F6-113C0D795598}">
      <dgm:prSet/>
      <dgm:spPr/>
      <dgm:t>
        <a:bodyPr/>
        <a:lstStyle/>
        <a:p>
          <a:endParaRPr lang="en-US"/>
        </a:p>
      </dgm:t>
    </dgm:pt>
    <dgm:pt modelId="{CC840749-FF58-46C0-8B4E-F3BF671D7DF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Buddhist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420054-EBF5-4A17-8790-0C36C65281A4}" type="parTrans" cxnId="{6AD07149-E060-4605-8F7B-1DD495BFB564}">
      <dgm:prSet/>
      <dgm:spPr/>
      <dgm:t>
        <a:bodyPr/>
        <a:lstStyle/>
        <a:p>
          <a:endParaRPr lang="en-US"/>
        </a:p>
      </dgm:t>
    </dgm:pt>
    <dgm:pt modelId="{DBD7F345-28C2-4243-A0B3-001AB459711E}" type="sibTrans" cxnId="{6AD07149-E060-4605-8F7B-1DD495BFB564}">
      <dgm:prSet/>
      <dgm:spPr/>
      <dgm:t>
        <a:bodyPr/>
        <a:lstStyle/>
        <a:p>
          <a:endParaRPr lang="en-US"/>
        </a:p>
      </dgm:t>
    </dgm:pt>
    <dgm:pt modelId="{1C9A5ADA-EEC0-4140-B436-CD93706EF9C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Sikh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EC8749-1255-4F0C-B279-BD2C9CD54F1D}" type="parTrans" cxnId="{9871E360-531B-41F3-9144-C8C9BAD05112}">
      <dgm:prSet/>
      <dgm:spPr/>
      <dgm:t>
        <a:bodyPr/>
        <a:lstStyle/>
        <a:p>
          <a:endParaRPr lang="en-US"/>
        </a:p>
      </dgm:t>
    </dgm:pt>
    <dgm:pt modelId="{D57F9260-EF58-4093-8DE2-0C33D013B728}" type="sibTrans" cxnId="{9871E360-531B-41F3-9144-C8C9BAD05112}">
      <dgm:prSet/>
      <dgm:spPr/>
      <dgm:t>
        <a:bodyPr/>
        <a:lstStyle/>
        <a:p>
          <a:endParaRPr lang="en-US"/>
        </a:p>
      </dgm:t>
    </dgm:pt>
    <dgm:pt modelId="{D49C2B96-618D-46AA-9B89-2046AC5EBD5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Christian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5B3665-85A3-4C3F-BB0A-7326CFC25D1F}" type="parTrans" cxnId="{A0750CD7-87D5-4ACC-AD43-609CFB53EAA1}">
      <dgm:prSet/>
      <dgm:spPr/>
      <dgm:t>
        <a:bodyPr/>
        <a:lstStyle/>
        <a:p>
          <a:endParaRPr lang="en-US"/>
        </a:p>
      </dgm:t>
    </dgm:pt>
    <dgm:pt modelId="{ECA53713-9961-435C-8628-8EA299B074C0}" type="sibTrans" cxnId="{A0750CD7-87D5-4ACC-AD43-609CFB53EAA1}">
      <dgm:prSet/>
      <dgm:spPr/>
      <dgm:t>
        <a:bodyPr/>
        <a:lstStyle/>
        <a:p>
          <a:endParaRPr lang="en-US"/>
        </a:p>
      </dgm:t>
    </dgm:pt>
    <dgm:pt modelId="{2363F3F1-79A5-4125-991D-3E46F0E9FED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Muslim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EFE961-B30E-4A99-908A-463BA62B261B}" type="parTrans" cxnId="{AA2494E1-C2A0-414D-9014-514770A3DD36}">
      <dgm:prSet/>
      <dgm:spPr/>
      <dgm:t>
        <a:bodyPr/>
        <a:lstStyle/>
        <a:p>
          <a:endParaRPr lang="en-US"/>
        </a:p>
      </dgm:t>
    </dgm:pt>
    <dgm:pt modelId="{DA33D495-2FC1-4BBF-9616-6205B4625B0B}" type="sibTrans" cxnId="{AA2494E1-C2A0-414D-9014-514770A3DD36}">
      <dgm:prSet/>
      <dgm:spPr/>
      <dgm:t>
        <a:bodyPr/>
        <a:lstStyle/>
        <a:p>
          <a:endParaRPr lang="en-US"/>
        </a:p>
      </dgm:t>
    </dgm:pt>
    <dgm:pt modelId="{FE17BD17-5508-4F98-ACBF-F648371AD0B7}" type="pres">
      <dgm:prSet presAssocID="{62B5B67C-B8D7-4B2A-9645-4BA2334967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4F4B00-177A-41C0-991D-953E689CBB18}" type="pres">
      <dgm:prSet presAssocID="{2363F3F1-79A5-4125-991D-3E46F0E9FEDF}" presName="boxAndChildren" presStyleCnt="0"/>
      <dgm:spPr/>
      <dgm:t>
        <a:bodyPr/>
        <a:lstStyle/>
        <a:p>
          <a:endParaRPr lang="en-US"/>
        </a:p>
      </dgm:t>
    </dgm:pt>
    <dgm:pt modelId="{B24B80FA-B823-41C8-BEB7-B98C5F1514DD}" type="pres">
      <dgm:prSet presAssocID="{2363F3F1-79A5-4125-991D-3E46F0E9FEDF}" presName="parentTextBox" presStyleLbl="node1" presStyleIdx="0" presStyleCnt="6"/>
      <dgm:spPr/>
      <dgm:t>
        <a:bodyPr/>
        <a:lstStyle/>
        <a:p>
          <a:endParaRPr lang="en-US"/>
        </a:p>
      </dgm:t>
    </dgm:pt>
    <dgm:pt modelId="{B9E6F0C9-DFD4-4FFD-A972-D17487AE1D32}" type="pres">
      <dgm:prSet presAssocID="{ECA53713-9961-435C-8628-8EA299B074C0}" presName="sp" presStyleCnt="0"/>
      <dgm:spPr/>
      <dgm:t>
        <a:bodyPr/>
        <a:lstStyle/>
        <a:p>
          <a:endParaRPr lang="en-US"/>
        </a:p>
      </dgm:t>
    </dgm:pt>
    <dgm:pt modelId="{4394773F-D7E3-4B87-8D69-2B44B78879A7}" type="pres">
      <dgm:prSet presAssocID="{D49C2B96-618D-46AA-9B89-2046AC5EBD59}" presName="arrowAndChildren" presStyleCnt="0"/>
      <dgm:spPr/>
      <dgm:t>
        <a:bodyPr/>
        <a:lstStyle/>
        <a:p>
          <a:endParaRPr lang="en-US"/>
        </a:p>
      </dgm:t>
    </dgm:pt>
    <dgm:pt modelId="{45847224-55F7-41A1-B338-8FD5B323DA87}" type="pres">
      <dgm:prSet presAssocID="{D49C2B96-618D-46AA-9B89-2046AC5EBD59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4320A0A3-CE75-4E1B-9455-DE0EE7D2EF7E}" type="pres">
      <dgm:prSet presAssocID="{D57F9260-EF58-4093-8DE2-0C33D013B728}" presName="sp" presStyleCnt="0"/>
      <dgm:spPr/>
      <dgm:t>
        <a:bodyPr/>
        <a:lstStyle/>
        <a:p>
          <a:endParaRPr lang="en-US"/>
        </a:p>
      </dgm:t>
    </dgm:pt>
    <dgm:pt modelId="{4E471EA8-8CF0-4F37-8567-F34F4344D9D4}" type="pres">
      <dgm:prSet presAssocID="{1C9A5ADA-EEC0-4140-B436-CD93706EF9CD}" presName="arrowAndChildren" presStyleCnt="0"/>
      <dgm:spPr/>
      <dgm:t>
        <a:bodyPr/>
        <a:lstStyle/>
        <a:p>
          <a:endParaRPr lang="en-US"/>
        </a:p>
      </dgm:t>
    </dgm:pt>
    <dgm:pt modelId="{C6B7C739-D0AC-4B6A-931F-8F6FBCE5BAB0}" type="pres">
      <dgm:prSet presAssocID="{1C9A5ADA-EEC0-4140-B436-CD93706EF9CD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E131CCA6-DB16-4CC4-BAD3-15BE2CD842F1}" type="pres">
      <dgm:prSet presAssocID="{DBD7F345-28C2-4243-A0B3-001AB459711E}" presName="sp" presStyleCnt="0"/>
      <dgm:spPr/>
      <dgm:t>
        <a:bodyPr/>
        <a:lstStyle/>
        <a:p>
          <a:endParaRPr lang="en-US"/>
        </a:p>
      </dgm:t>
    </dgm:pt>
    <dgm:pt modelId="{0F3EADA2-67A7-419F-96AD-685506535986}" type="pres">
      <dgm:prSet presAssocID="{CC840749-FF58-46C0-8B4E-F3BF671D7DF0}" presName="arrowAndChildren" presStyleCnt="0"/>
      <dgm:spPr/>
      <dgm:t>
        <a:bodyPr/>
        <a:lstStyle/>
        <a:p>
          <a:endParaRPr lang="en-US"/>
        </a:p>
      </dgm:t>
    </dgm:pt>
    <dgm:pt modelId="{04F295E4-ED4E-448A-BDA0-8C361CBF385D}" type="pres">
      <dgm:prSet presAssocID="{CC840749-FF58-46C0-8B4E-F3BF671D7DF0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66FE531E-10DD-49DB-80F3-F50B8D055C17}" type="pres">
      <dgm:prSet presAssocID="{E1B542C6-DE1B-43C6-A30D-7FFD46AA320F}" presName="sp" presStyleCnt="0"/>
      <dgm:spPr/>
      <dgm:t>
        <a:bodyPr/>
        <a:lstStyle/>
        <a:p>
          <a:endParaRPr lang="en-US"/>
        </a:p>
      </dgm:t>
    </dgm:pt>
    <dgm:pt modelId="{74BB8622-DDC7-48BB-A94F-84A39D9DCFEB}" type="pres">
      <dgm:prSet presAssocID="{276ECFD3-4D1D-42AC-B035-3A0FB492E93A}" presName="arrowAndChildren" presStyleCnt="0"/>
      <dgm:spPr/>
      <dgm:t>
        <a:bodyPr/>
        <a:lstStyle/>
        <a:p>
          <a:endParaRPr lang="en-US"/>
        </a:p>
      </dgm:t>
    </dgm:pt>
    <dgm:pt modelId="{0D3BE377-FB17-4391-8141-E3E3BFF2C26E}" type="pres">
      <dgm:prSet presAssocID="{276ECFD3-4D1D-42AC-B035-3A0FB492E93A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60C0807-DC04-4F1F-8F29-AC10C14BDB26}" type="pres">
      <dgm:prSet presAssocID="{7BDB7478-1C79-4465-AAA6-70BA4752CAA7}" presName="sp" presStyleCnt="0"/>
      <dgm:spPr/>
      <dgm:t>
        <a:bodyPr/>
        <a:lstStyle/>
        <a:p>
          <a:endParaRPr lang="en-US"/>
        </a:p>
      </dgm:t>
    </dgm:pt>
    <dgm:pt modelId="{DE076AA7-E346-4376-B9AE-4340EF4961B8}" type="pres">
      <dgm:prSet presAssocID="{625E9A91-4AAA-44F0-9812-DA984CAE784E}" presName="arrowAndChildren" presStyleCnt="0"/>
      <dgm:spPr/>
      <dgm:t>
        <a:bodyPr/>
        <a:lstStyle/>
        <a:p>
          <a:endParaRPr lang="en-US"/>
        </a:p>
      </dgm:t>
    </dgm:pt>
    <dgm:pt modelId="{F12C1C84-2ED5-49B6-8087-C6BFE17EEE69}" type="pres">
      <dgm:prSet presAssocID="{625E9A91-4AAA-44F0-9812-DA984CAE784E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9E6D155-334F-49B1-8C20-92883B9A7EA4}" type="presOf" srcId="{2363F3F1-79A5-4125-991D-3E46F0E9FEDF}" destId="{B24B80FA-B823-41C8-BEB7-B98C5F1514DD}" srcOrd="0" destOrd="0" presId="urn:microsoft.com/office/officeart/2005/8/layout/process4"/>
    <dgm:cxn modelId="{6AD07149-E060-4605-8F7B-1DD495BFB564}" srcId="{62B5B67C-B8D7-4B2A-9645-4BA2334967A9}" destId="{CC840749-FF58-46C0-8B4E-F3BF671D7DF0}" srcOrd="2" destOrd="0" parTransId="{D8420054-EBF5-4A17-8790-0C36C65281A4}" sibTransId="{DBD7F345-28C2-4243-A0B3-001AB459711E}"/>
    <dgm:cxn modelId="{AA2494E1-C2A0-414D-9014-514770A3DD36}" srcId="{62B5B67C-B8D7-4B2A-9645-4BA2334967A9}" destId="{2363F3F1-79A5-4125-991D-3E46F0E9FEDF}" srcOrd="5" destOrd="0" parTransId="{B2EFE961-B30E-4A99-908A-463BA62B261B}" sibTransId="{DA33D495-2FC1-4BBF-9616-6205B4625B0B}"/>
    <dgm:cxn modelId="{4732AC7F-4FA2-4523-80FB-8889ACF6C764}" type="presOf" srcId="{CC840749-FF58-46C0-8B4E-F3BF671D7DF0}" destId="{04F295E4-ED4E-448A-BDA0-8C361CBF385D}" srcOrd="0" destOrd="0" presId="urn:microsoft.com/office/officeart/2005/8/layout/process4"/>
    <dgm:cxn modelId="{6EA866AE-D74F-475E-8CF6-B9E5A29CC8D5}" type="presOf" srcId="{D49C2B96-618D-46AA-9B89-2046AC5EBD59}" destId="{45847224-55F7-41A1-B338-8FD5B323DA87}" srcOrd="0" destOrd="0" presId="urn:microsoft.com/office/officeart/2005/8/layout/process4"/>
    <dgm:cxn modelId="{31A63068-CDBE-4ADE-85F6-113C0D795598}" srcId="{62B5B67C-B8D7-4B2A-9645-4BA2334967A9}" destId="{276ECFD3-4D1D-42AC-B035-3A0FB492E93A}" srcOrd="1" destOrd="0" parTransId="{EE38DB40-8871-42A2-BA1E-5538BE2A682D}" sibTransId="{E1B542C6-DE1B-43C6-A30D-7FFD46AA320F}"/>
    <dgm:cxn modelId="{A0750CD7-87D5-4ACC-AD43-609CFB53EAA1}" srcId="{62B5B67C-B8D7-4B2A-9645-4BA2334967A9}" destId="{D49C2B96-618D-46AA-9B89-2046AC5EBD59}" srcOrd="4" destOrd="0" parTransId="{ED5B3665-85A3-4C3F-BB0A-7326CFC25D1F}" sibTransId="{ECA53713-9961-435C-8628-8EA299B074C0}"/>
    <dgm:cxn modelId="{3CD372BF-B3AC-4342-BFEF-AB5867382331}" type="presOf" srcId="{625E9A91-4AAA-44F0-9812-DA984CAE784E}" destId="{F12C1C84-2ED5-49B6-8087-C6BFE17EEE69}" srcOrd="0" destOrd="0" presId="urn:microsoft.com/office/officeart/2005/8/layout/process4"/>
    <dgm:cxn modelId="{DB67D41B-282D-4B5F-B6CC-EE2449D0C2BF}" srcId="{62B5B67C-B8D7-4B2A-9645-4BA2334967A9}" destId="{625E9A91-4AAA-44F0-9812-DA984CAE784E}" srcOrd="0" destOrd="0" parTransId="{0C3A6DE7-2CBC-4788-A194-6288873CE7D5}" sibTransId="{7BDB7478-1C79-4465-AAA6-70BA4752CAA7}"/>
    <dgm:cxn modelId="{F6AAA5C2-C8DB-4639-A28F-36618345D840}" type="presOf" srcId="{276ECFD3-4D1D-42AC-B035-3A0FB492E93A}" destId="{0D3BE377-FB17-4391-8141-E3E3BFF2C26E}" srcOrd="0" destOrd="0" presId="urn:microsoft.com/office/officeart/2005/8/layout/process4"/>
    <dgm:cxn modelId="{9871E360-531B-41F3-9144-C8C9BAD05112}" srcId="{62B5B67C-B8D7-4B2A-9645-4BA2334967A9}" destId="{1C9A5ADA-EEC0-4140-B436-CD93706EF9CD}" srcOrd="3" destOrd="0" parTransId="{FEEC8749-1255-4F0C-B279-BD2C9CD54F1D}" sibTransId="{D57F9260-EF58-4093-8DE2-0C33D013B728}"/>
    <dgm:cxn modelId="{02A99AF8-2C61-4A60-A38C-9D3F3D41CCFC}" type="presOf" srcId="{62B5B67C-B8D7-4B2A-9645-4BA2334967A9}" destId="{FE17BD17-5508-4F98-ACBF-F648371AD0B7}" srcOrd="0" destOrd="0" presId="urn:microsoft.com/office/officeart/2005/8/layout/process4"/>
    <dgm:cxn modelId="{1F1DBDA4-3A55-43DD-9423-FC2E39341560}" type="presOf" srcId="{1C9A5ADA-EEC0-4140-B436-CD93706EF9CD}" destId="{C6B7C739-D0AC-4B6A-931F-8F6FBCE5BAB0}" srcOrd="0" destOrd="0" presId="urn:microsoft.com/office/officeart/2005/8/layout/process4"/>
    <dgm:cxn modelId="{989E032B-D426-4998-A4EE-F7B8E4C9D202}" type="presParOf" srcId="{FE17BD17-5508-4F98-ACBF-F648371AD0B7}" destId="{564F4B00-177A-41C0-991D-953E689CBB18}" srcOrd="0" destOrd="0" presId="urn:microsoft.com/office/officeart/2005/8/layout/process4"/>
    <dgm:cxn modelId="{0FF34AF3-E382-4507-9FFC-1E3E97EDBC00}" type="presParOf" srcId="{564F4B00-177A-41C0-991D-953E689CBB18}" destId="{B24B80FA-B823-41C8-BEB7-B98C5F1514DD}" srcOrd="0" destOrd="0" presId="urn:microsoft.com/office/officeart/2005/8/layout/process4"/>
    <dgm:cxn modelId="{93F9177A-5A0C-42DB-808F-915261B2AC9A}" type="presParOf" srcId="{FE17BD17-5508-4F98-ACBF-F648371AD0B7}" destId="{B9E6F0C9-DFD4-4FFD-A972-D17487AE1D32}" srcOrd="1" destOrd="0" presId="urn:microsoft.com/office/officeart/2005/8/layout/process4"/>
    <dgm:cxn modelId="{FA318ECD-82CF-44A2-B31D-55E7F25B016E}" type="presParOf" srcId="{FE17BD17-5508-4F98-ACBF-F648371AD0B7}" destId="{4394773F-D7E3-4B87-8D69-2B44B78879A7}" srcOrd="2" destOrd="0" presId="urn:microsoft.com/office/officeart/2005/8/layout/process4"/>
    <dgm:cxn modelId="{66A12591-3FCF-4DAD-98A7-DC6852356D3B}" type="presParOf" srcId="{4394773F-D7E3-4B87-8D69-2B44B78879A7}" destId="{45847224-55F7-41A1-B338-8FD5B323DA87}" srcOrd="0" destOrd="0" presId="urn:microsoft.com/office/officeart/2005/8/layout/process4"/>
    <dgm:cxn modelId="{55E28B6B-F421-46D9-A61D-CD0F0318F8D9}" type="presParOf" srcId="{FE17BD17-5508-4F98-ACBF-F648371AD0B7}" destId="{4320A0A3-CE75-4E1B-9455-DE0EE7D2EF7E}" srcOrd="3" destOrd="0" presId="urn:microsoft.com/office/officeart/2005/8/layout/process4"/>
    <dgm:cxn modelId="{7E6B7E47-08B5-4A30-BAB4-588C913DCDFA}" type="presParOf" srcId="{FE17BD17-5508-4F98-ACBF-F648371AD0B7}" destId="{4E471EA8-8CF0-4F37-8567-F34F4344D9D4}" srcOrd="4" destOrd="0" presId="urn:microsoft.com/office/officeart/2005/8/layout/process4"/>
    <dgm:cxn modelId="{8CF7AA26-2F45-4BC3-A59F-A59B3B289656}" type="presParOf" srcId="{4E471EA8-8CF0-4F37-8567-F34F4344D9D4}" destId="{C6B7C739-D0AC-4B6A-931F-8F6FBCE5BAB0}" srcOrd="0" destOrd="0" presId="urn:microsoft.com/office/officeart/2005/8/layout/process4"/>
    <dgm:cxn modelId="{EC961FBF-6058-434D-AE86-A147A639A34C}" type="presParOf" srcId="{FE17BD17-5508-4F98-ACBF-F648371AD0B7}" destId="{E131CCA6-DB16-4CC4-BAD3-15BE2CD842F1}" srcOrd="5" destOrd="0" presId="urn:microsoft.com/office/officeart/2005/8/layout/process4"/>
    <dgm:cxn modelId="{C38A5914-C55D-4C65-A358-B074F3ACDAFB}" type="presParOf" srcId="{FE17BD17-5508-4F98-ACBF-F648371AD0B7}" destId="{0F3EADA2-67A7-419F-96AD-685506535986}" srcOrd="6" destOrd="0" presId="urn:microsoft.com/office/officeart/2005/8/layout/process4"/>
    <dgm:cxn modelId="{B7A1AF4E-8183-4F09-9E6B-39C83E284900}" type="presParOf" srcId="{0F3EADA2-67A7-419F-96AD-685506535986}" destId="{04F295E4-ED4E-448A-BDA0-8C361CBF385D}" srcOrd="0" destOrd="0" presId="urn:microsoft.com/office/officeart/2005/8/layout/process4"/>
    <dgm:cxn modelId="{823072E1-8D92-4AB0-96F5-CFBB3717ED86}" type="presParOf" srcId="{FE17BD17-5508-4F98-ACBF-F648371AD0B7}" destId="{66FE531E-10DD-49DB-80F3-F50B8D055C17}" srcOrd="7" destOrd="0" presId="urn:microsoft.com/office/officeart/2005/8/layout/process4"/>
    <dgm:cxn modelId="{7429D628-F303-4853-8786-662670CF0A32}" type="presParOf" srcId="{FE17BD17-5508-4F98-ACBF-F648371AD0B7}" destId="{74BB8622-DDC7-48BB-A94F-84A39D9DCFEB}" srcOrd="8" destOrd="0" presId="urn:microsoft.com/office/officeart/2005/8/layout/process4"/>
    <dgm:cxn modelId="{415C0DBE-B614-484C-B2EB-6F8B7FAB2290}" type="presParOf" srcId="{74BB8622-DDC7-48BB-A94F-84A39D9DCFEB}" destId="{0D3BE377-FB17-4391-8141-E3E3BFF2C26E}" srcOrd="0" destOrd="0" presId="urn:microsoft.com/office/officeart/2005/8/layout/process4"/>
    <dgm:cxn modelId="{9CD8DDE8-E55C-4FAD-A3A2-34F9A7ABB833}" type="presParOf" srcId="{FE17BD17-5508-4F98-ACBF-F648371AD0B7}" destId="{C60C0807-DC04-4F1F-8F29-AC10C14BDB26}" srcOrd="9" destOrd="0" presId="urn:microsoft.com/office/officeart/2005/8/layout/process4"/>
    <dgm:cxn modelId="{53E2399D-141E-41F4-B14E-B4911B7E475B}" type="presParOf" srcId="{FE17BD17-5508-4F98-ACBF-F648371AD0B7}" destId="{DE076AA7-E346-4376-B9AE-4340EF4961B8}" srcOrd="10" destOrd="0" presId="urn:microsoft.com/office/officeart/2005/8/layout/process4"/>
    <dgm:cxn modelId="{9548611C-9D37-4683-BF94-30BA96EAFD43}" type="presParOf" srcId="{DE076AA7-E346-4376-B9AE-4340EF4961B8}" destId="{F12C1C84-2ED5-49B6-8087-C6BFE17EEE6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89CE5D-7CD7-40D3-B52B-9A9895D2CDD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AD30C-CDAA-4076-9A12-4FD7574DD1FB}">
      <dgm:prSet phldrT="[Text]"/>
      <dgm:spPr/>
      <dgm:t>
        <a:bodyPr/>
        <a:lstStyle/>
        <a:p>
          <a:r>
            <a:rPr lang="en-US" dirty="0" err="1" smtClean="0"/>
            <a:t>Hamari</a:t>
          </a:r>
          <a:r>
            <a:rPr lang="en-US" dirty="0" smtClean="0"/>
            <a:t> </a:t>
          </a:r>
          <a:r>
            <a:rPr lang="en-US" dirty="0" err="1" smtClean="0"/>
            <a:t>Dharohar</a:t>
          </a:r>
          <a:endParaRPr lang="en-US" dirty="0"/>
        </a:p>
      </dgm:t>
    </dgm:pt>
    <dgm:pt modelId="{6E9ECE32-A1A1-4E22-9477-6F28B3FE8382}" type="parTrans" cxnId="{18337448-3B8F-4F9A-B937-B151E155E323}">
      <dgm:prSet/>
      <dgm:spPr/>
      <dgm:t>
        <a:bodyPr/>
        <a:lstStyle/>
        <a:p>
          <a:endParaRPr lang="en-US"/>
        </a:p>
      </dgm:t>
    </dgm:pt>
    <dgm:pt modelId="{FB7D2477-53DB-412A-B2CA-6AB0FEAB10F1}" type="sibTrans" cxnId="{18337448-3B8F-4F9A-B937-B151E155E323}">
      <dgm:prSet/>
      <dgm:spPr/>
      <dgm:t>
        <a:bodyPr/>
        <a:lstStyle/>
        <a:p>
          <a:endParaRPr lang="en-US"/>
        </a:p>
      </dgm:t>
    </dgm:pt>
    <dgm:pt modelId="{A563DECF-FFD9-4C76-A517-685BF466DDE3}">
      <dgm:prSet phldrT="[Text]"/>
      <dgm:spPr/>
      <dgm:t>
        <a:bodyPr/>
        <a:lstStyle/>
        <a:p>
          <a:r>
            <a:rPr lang="en-US" dirty="0" smtClean="0"/>
            <a:t>Culture preservation </a:t>
          </a:r>
          <a:endParaRPr lang="en-US" dirty="0"/>
        </a:p>
      </dgm:t>
    </dgm:pt>
    <dgm:pt modelId="{B309FE6A-7345-4CC6-A064-BD1C14189E2D}" type="parTrans" cxnId="{F640E86E-E5B7-4465-88D3-27A2C0FD8235}">
      <dgm:prSet/>
      <dgm:spPr/>
      <dgm:t>
        <a:bodyPr/>
        <a:lstStyle/>
        <a:p>
          <a:endParaRPr lang="en-US"/>
        </a:p>
      </dgm:t>
    </dgm:pt>
    <dgm:pt modelId="{B0C2F4BD-5CCD-43FD-9C9E-74375F88AF84}" type="sibTrans" cxnId="{F640E86E-E5B7-4465-88D3-27A2C0FD8235}">
      <dgm:prSet/>
      <dgm:spPr/>
      <dgm:t>
        <a:bodyPr/>
        <a:lstStyle/>
        <a:p>
          <a:endParaRPr lang="en-US"/>
        </a:p>
      </dgm:t>
    </dgm:pt>
    <dgm:pt modelId="{E0FDD52A-8378-4879-933F-5F93E7C66B2A}">
      <dgm:prSet phldrT="[Text]"/>
      <dgm:spPr/>
      <dgm:t>
        <a:bodyPr/>
        <a:lstStyle/>
        <a:p>
          <a:r>
            <a:rPr lang="en-US" dirty="0" err="1" smtClean="0"/>
            <a:t>Jio</a:t>
          </a:r>
          <a:r>
            <a:rPr lang="en-US" dirty="0" smtClean="0"/>
            <a:t> </a:t>
          </a:r>
          <a:r>
            <a:rPr lang="en-US" strike="sngStrike" dirty="0" smtClean="0"/>
            <a:t>4g </a:t>
          </a:r>
          <a:r>
            <a:rPr lang="en-US" dirty="0" smtClean="0"/>
            <a:t>Parsi (2013)</a:t>
          </a:r>
          <a:endParaRPr lang="en-US" dirty="0"/>
        </a:p>
      </dgm:t>
    </dgm:pt>
    <dgm:pt modelId="{07DC89A4-808C-4848-BEF8-FE9A54A75537}" type="parTrans" cxnId="{8DA45934-690B-4C2B-88EA-0CD3DDBEE88C}">
      <dgm:prSet/>
      <dgm:spPr/>
      <dgm:t>
        <a:bodyPr/>
        <a:lstStyle/>
        <a:p>
          <a:endParaRPr lang="en-US"/>
        </a:p>
      </dgm:t>
    </dgm:pt>
    <dgm:pt modelId="{C0C69F64-3DF5-424C-AE50-882F1DFCA0BF}" type="sibTrans" cxnId="{8DA45934-690B-4C2B-88EA-0CD3DDBEE88C}">
      <dgm:prSet/>
      <dgm:spPr/>
      <dgm:t>
        <a:bodyPr/>
        <a:lstStyle/>
        <a:p>
          <a:endParaRPr lang="en-US"/>
        </a:p>
      </dgm:t>
    </dgm:pt>
    <dgm:pt modelId="{6C31C241-F686-4186-ABF8-DC691E035013}">
      <dgm:prSet phldrT="[Text]"/>
      <dgm:spPr/>
      <dgm:t>
        <a:bodyPr/>
        <a:lstStyle/>
        <a:p>
          <a:r>
            <a:rPr lang="en-US" dirty="0" smtClean="0"/>
            <a:t>&lt;1 lakh pop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82F57D0F-15B2-461F-A0F1-32EA37C80E1D}" type="parTrans" cxnId="{8A09A7FE-E25D-40FB-81C9-FA07EBA40FB1}">
      <dgm:prSet/>
      <dgm:spPr/>
      <dgm:t>
        <a:bodyPr/>
        <a:lstStyle/>
        <a:p>
          <a:endParaRPr lang="en-US"/>
        </a:p>
      </dgm:t>
    </dgm:pt>
    <dgm:pt modelId="{AE2CA234-4C39-465B-9B3F-524309E2BB4E}" type="sibTrans" cxnId="{8A09A7FE-E25D-40FB-81C9-FA07EBA40FB1}">
      <dgm:prSet/>
      <dgm:spPr/>
      <dgm:t>
        <a:bodyPr/>
        <a:lstStyle/>
        <a:p>
          <a:endParaRPr lang="en-US"/>
        </a:p>
      </dgm:t>
    </dgm:pt>
    <dgm:pt modelId="{C3A989BB-9C88-4B71-8645-6B74BE742512}">
      <dgm:prSet phldrT="[Text]"/>
      <dgm:spPr/>
      <dgm:t>
        <a:bodyPr/>
        <a:lstStyle/>
        <a:p>
          <a:r>
            <a:rPr lang="en-US" dirty="0" smtClean="0"/>
            <a:t>Museum fund</a:t>
          </a:r>
          <a:endParaRPr lang="en-US" dirty="0"/>
        </a:p>
      </dgm:t>
    </dgm:pt>
    <dgm:pt modelId="{F4A4A631-AE3D-4B03-B325-AB8BA17AFFD4}" type="parTrans" cxnId="{98B4CF86-24CD-4C69-BB69-D6BD8CCE5769}">
      <dgm:prSet/>
      <dgm:spPr/>
      <dgm:t>
        <a:bodyPr/>
        <a:lstStyle/>
        <a:p>
          <a:endParaRPr lang="en-US"/>
        </a:p>
      </dgm:t>
    </dgm:pt>
    <dgm:pt modelId="{AF034140-083E-4AA0-9B79-C84A04C1076C}" type="sibTrans" cxnId="{98B4CF86-24CD-4C69-BB69-D6BD8CCE5769}">
      <dgm:prSet/>
      <dgm:spPr/>
      <dgm:t>
        <a:bodyPr/>
        <a:lstStyle/>
        <a:p>
          <a:endParaRPr lang="en-US"/>
        </a:p>
      </dgm:t>
    </dgm:pt>
    <dgm:pt modelId="{BBC0416A-F01D-47D1-853E-2386FCCDC6D0}">
      <dgm:prSet phldrT="[Text]"/>
      <dgm:spPr/>
      <dgm:t>
        <a:bodyPr/>
        <a:lstStyle/>
        <a:p>
          <a:r>
            <a:rPr lang="en-US" dirty="0" smtClean="0"/>
            <a:t>Fellowship research fund..</a:t>
          </a:r>
          <a:endParaRPr lang="en-US" dirty="0"/>
        </a:p>
      </dgm:t>
    </dgm:pt>
    <dgm:pt modelId="{2E3D0ECD-ED28-4161-840C-B2960F9D569E}" type="parTrans" cxnId="{FA3C3622-10F2-4570-B13B-7873B049E4A3}">
      <dgm:prSet/>
      <dgm:spPr/>
      <dgm:t>
        <a:bodyPr/>
        <a:lstStyle/>
        <a:p>
          <a:endParaRPr lang="en-US"/>
        </a:p>
      </dgm:t>
    </dgm:pt>
    <dgm:pt modelId="{D5D5B5B6-FE38-408E-82B8-EE6F6FAD796C}" type="sibTrans" cxnId="{FA3C3622-10F2-4570-B13B-7873B049E4A3}">
      <dgm:prSet/>
      <dgm:spPr/>
      <dgm:t>
        <a:bodyPr/>
        <a:lstStyle/>
        <a:p>
          <a:endParaRPr lang="en-US"/>
        </a:p>
      </dgm:t>
    </dgm:pt>
    <dgm:pt modelId="{BFD1E036-7316-4085-B63D-DAFEFAFBCEF3}">
      <dgm:prSet phldrT="[Text]"/>
      <dgm:spPr/>
      <dgm:t>
        <a:bodyPr/>
        <a:lstStyle/>
        <a:p>
          <a:r>
            <a:rPr lang="en-US" dirty="0" smtClean="0"/>
            <a:t>ART, IVF, infertility treatment</a:t>
          </a:r>
          <a:endParaRPr lang="en-US" dirty="0"/>
        </a:p>
      </dgm:t>
    </dgm:pt>
    <dgm:pt modelId="{B9C01762-4F72-43D1-BB3C-39D2063D94E7}" type="parTrans" cxnId="{4AF2910D-5313-48B9-AA4B-5C995AD18097}">
      <dgm:prSet/>
      <dgm:spPr/>
      <dgm:t>
        <a:bodyPr/>
        <a:lstStyle/>
        <a:p>
          <a:endParaRPr lang="en-US"/>
        </a:p>
      </dgm:t>
    </dgm:pt>
    <dgm:pt modelId="{E76F7650-1312-4343-910E-C90F35305540}" type="sibTrans" cxnId="{4AF2910D-5313-48B9-AA4B-5C995AD18097}">
      <dgm:prSet/>
      <dgm:spPr/>
      <dgm:t>
        <a:bodyPr/>
        <a:lstStyle/>
        <a:p>
          <a:endParaRPr lang="en-US"/>
        </a:p>
      </dgm:t>
    </dgm:pt>
    <dgm:pt modelId="{9B41EE4A-03E0-4F5E-917E-928D50748D9E}">
      <dgm:prSet phldrT="[Text]"/>
      <dgm:spPr/>
      <dgm:t>
        <a:bodyPr/>
        <a:lstStyle/>
        <a:p>
          <a:r>
            <a:rPr lang="en-US" dirty="0" smtClean="0"/>
            <a:t>100% CSS</a:t>
          </a:r>
          <a:endParaRPr lang="en-US" dirty="0"/>
        </a:p>
      </dgm:t>
    </dgm:pt>
    <dgm:pt modelId="{E388C79B-180C-4BA6-907B-E39DE37005BA}" type="parTrans" cxnId="{12BC2D90-5AEA-44AB-BBB8-461D80B27570}">
      <dgm:prSet/>
      <dgm:spPr/>
      <dgm:t>
        <a:bodyPr/>
        <a:lstStyle/>
        <a:p>
          <a:endParaRPr lang="en-US"/>
        </a:p>
      </dgm:t>
    </dgm:pt>
    <dgm:pt modelId="{602651F1-755A-4101-87A1-240BDC6A429C}" type="sibTrans" cxnId="{12BC2D90-5AEA-44AB-BBB8-461D80B27570}">
      <dgm:prSet/>
      <dgm:spPr/>
      <dgm:t>
        <a:bodyPr/>
        <a:lstStyle/>
        <a:p>
          <a:endParaRPr lang="en-US"/>
        </a:p>
      </dgm:t>
    </dgm:pt>
    <dgm:pt modelId="{C6D319A3-B779-4393-8DEB-9F56A722F27B}">
      <dgm:prSet phldrT="[Text]"/>
      <dgm:spPr/>
      <dgm:t>
        <a:bodyPr/>
        <a:lstStyle/>
        <a:p>
          <a:r>
            <a:rPr lang="en-US" dirty="0" smtClean="0"/>
            <a:t>“Core of the Core” Umbrella</a:t>
          </a:r>
          <a:endParaRPr lang="en-US" dirty="0"/>
        </a:p>
      </dgm:t>
    </dgm:pt>
    <dgm:pt modelId="{C5C6DCF5-D25D-4277-9604-F7156A0846E7}" type="parTrans" cxnId="{A247D84D-72C9-4A79-99E7-001BC52146CF}">
      <dgm:prSet/>
      <dgm:spPr/>
      <dgm:t>
        <a:bodyPr/>
        <a:lstStyle/>
        <a:p>
          <a:endParaRPr lang="en-US"/>
        </a:p>
      </dgm:t>
    </dgm:pt>
    <dgm:pt modelId="{87EF2C82-BB42-47E5-9886-FC0D1D9638D0}" type="sibTrans" cxnId="{A247D84D-72C9-4A79-99E7-001BC52146CF}">
      <dgm:prSet/>
      <dgm:spPr/>
      <dgm:t>
        <a:bodyPr/>
        <a:lstStyle/>
        <a:p>
          <a:endParaRPr lang="en-US"/>
        </a:p>
      </dgm:t>
    </dgm:pt>
    <dgm:pt modelId="{DBF5CC92-C6C5-4B4F-8F31-FFDBCE3F016F}">
      <dgm:prSet phldrT="[Text]"/>
      <dgm:spPr/>
      <dgm:t>
        <a:bodyPr/>
        <a:lstStyle/>
        <a:p>
          <a:r>
            <a:rPr lang="en-US" smtClean="0"/>
            <a:t>“Core of the Core” Umbrella</a:t>
          </a:r>
          <a:endParaRPr lang="en-US" dirty="0"/>
        </a:p>
      </dgm:t>
    </dgm:pt>
    <dgm:pt modelId="{59D3C6D5-7F12-4BD6-9CA0-BCBC898A4D8D}" type="parTrans" cxnId="{3907EFB1-964D-4ECB-87F2-BC24514B3659}">
      <dgm:prSet/>
      <dgm:spPr/>
    </dgm:pt>
    <dgm:pt modelId="{E1572915-50E3-4391-8649-33D545473B73}" type="sibTrans" cxnId="{3907EFB1-964D-4ECB-87F2-BC24514B3659}">
      <dgm:prSet/>
      <dgm:spPr/>
    </dgm:pt>
    <dgm:pt modelId="{8FD89D87-8DF9-4DC7-BF25-BF30366CF055}" type="pres">
      <dgm:prSet presAssocID="{6989CE5D-7CD7-40D3-B52B-9A9895D2CD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10BF62-5637-451C-8488-8832986D8225}" type="pres">
      <dgm:prSet presAssocID="{33DAD30C-CDAA-4076-9A12-4FD7574DD1FB}" presName="vertFlow" presStyleCnt="0"/>
      <dgm:spPr/>
    </dgm:pt>
    <dgm:pt modelId="{C8A0ED28-FF55-48B4-8773-52B82039894E}" type="pres">
      <dgm:prSet presAssocID="{33DAD30C-CDAA-4076-9A12-4FD7574DD1FB}" presName="header" presStyleLbl="node1" presStyleIdx="0" presStyleCnt="2"/>
      <dgm:spPr/>
      <dgm:t>
        <a:bodyPr/>
        <a:lstStyle/>
        <a:p>
          <a:endParaRPr lang="en-US"/>
        </a:p>
      </dgm:t>
    </dgm:pt>
    <dgm:pt modelId="{E2E6D9CA-25EA-470F-BA0D-8264B5DB1FD1}" type="pres">
      <dgm:prSet presAssocID="{B309FE6A-7345-4CC6-A064-BD1C14189E2D}" presName="parTrans" presStyleLbl="sibTrans2D1" presStyleIdx="0" presStyleCnt="8"/>
      <dgm:spPr/>
      <dgm:t>
        <a:bodyPr/>
        <a:lstStyle/>
        <a:p>
          <a:endParaRPr lang="en-US"/>
        </a:p>
      </dgm:t>
    </dgm:pt>
    <dgm:pt modelId="{473C4B93-7439-4685-B9C4-946449D8DEFA}" type="pres">
      <dgm:prSet presAssocID="{A563DECF-FFD9-4C76-A517-685BF466DDE3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9CE3B-F4EB-4238-B30D-92FC6A243B6F}" type="pres">
      <dgm:prSet presAssocID="{B0C2F4BD-5CCD-43FD-9C9E-74375F88AF84}" presName="sibTrans" presStyleLbl="sibTrans2D1" presStyleIdx="1" presStyleCnt="8"/>
      <dgm:spPr/>
      <dgm:t>
        <a:bodyPr/>
        <a:lstStyle/>
        <a:p>
          <a:endParaRPr lang="en-US"/>
        </a:p>
      </dgm:t>
    </dgm:pt>
    <dgm:pt modelId="{022E0375-CB9F-4C92-85A7-63C13D7D7158}" type="pres">
      <dgm:prSet presAssocID="{C3A989BB-9C88-4B71-8645-6B74BE742512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7E0DA-17BF-4E46-86B3-E691ED25CA80}" type="pres">
      <dgm:prSet presAssocID="{AF034140-083E-4AA0-9B79-C84A04C1076C}" presName="sibTrans" presStyleLbl="sibTrans2D1" presStyleIdx="2" presStyleCnt="8"/>
      <dgm:spPr/>
      <dgm:t>
        <a:bodyPr/>
        <a:lstStyle/>
        <a:p>
          <a:endParaRPr lang="en-US"/>
        </a:p>
      </dgm:t>
    </dgm:pt>
    <dgm:pt modelId="{F98D3EB8-5228-4EB5-B460-4E4DA491C215}" type="pres">
      <dgm:prSet presAssocID="{BBC0416A-F01D-47D1-853E-2386FCCDC6D0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95518-6230-43A4-9354-B29FC71ED033}" type="pres">
      <dgm:prSet presAssocID="{D5D5B5B6-FE38-408E-82B8-EE6F6FAD796C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A45DC23-267E-4A46-A625-A20F6D017488}" type="pres">
      <dgm:prSet presAssocID="{C6D319A3-B779-4393-8DEB-9F56A722F27B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1865AC-BE9D-4E3A-AE62-1AF2131D920C}" type="pres">
      <dgm:prSet presAssocID="{33DAD30C-CDAA-4076-9A12-4FD7574DD1FB}" presName="hSp" presStyleCnt="0"/>
      <dgm:spPr/>
    </dgm:pt>
    <dgm:pt modelId="{0CFB7725-DA3B-47A5-AF3A-4EDCE83F8DF1}" type="pres">
      <dgm:prSet presAssocID="{E0FDD52A-8378-4879-933F-5F93E7C66B2A}" presName="vertFlow" presStyleCnt="0"/>
      <dgm:spPr/>
    </dgm:pt>
    <dgm:pt modelId="{33F6E1BF-9E80-4B99-81D1-5C7EDB1FB80E}" type="pres">
      <dgm:prSet presAssocID="{E0FDD52A-8378-4879-933F-5F93E7C66B2A}" presName="header" presStyleLbl="node1" presStyleIdx="1" presStyleCnt="2"/>
      <dgm:spPr/>
      <dgm:t>
        <a:bodyPr/>
        <a:lstStyle/>
        <a:p>
          <a:endParaRPr lang="en-US"/>
        </a:p>
      </dgm:t>
    </dgm:pt>
    <dgm:pt modelId="{207BC3C7-B0F9-4D03-9F4A-9D08DE8E9882}" type="pres">
      <dgm:prSet presAssocID="{82F57D0F-15B2-461F-A0F1-32EA37C80E1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61599673-9004-4618-A2AA-BDD5F1554D04}" type="pres">
      <dgm:prSet presAssocID="{6C31C241-F686-4186-ABF8-DC691E03501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11741-C1D6-49BB-A1A5-DD5650694B44}" type="pres">
      <dgm:prSet presAssocID="{AE2CA234-4C39-465B-9B3F-524309E2BB4E}" presName="sibTrans" presStyleLbl="sibTrans2D1" presStyleIdx="5" presStyleCnt="8"/>
      <dgm:spPr/>
      <dgm:t>
        <a:bodyPr/>
        <a:lstStyle/>
        <a:p>
          <a:endParaRPr lang="en-US"/>
        </a:p>
      </dgm:t>
    </dgm:pt>
    <dgm:pt modelId="{2EE098E5-45A0-492B-A684-656D80D1661B}" type="pres">
      <dgm:prSet presAssocID="{BFD1E036-7316-4085-B63D-DAFEFAFBCEF3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98102-F4E5-4AFD-A57A-8A481E98956B}" type="pres">
      <dgm:prSet presAssocID="{E76F7650-1312-4343-910E-C90F35305540}" presName="sibTrans" presStyleLbl="sibTrans2D1" presStyleIdx="6" presStyleCnt="8"/>
      <dgm:spPr/>
      <dgm:t>
        <a:bodyPr/>
        <a:lstStyle/>
        <a:p>
          <a:endParaRPr lang="en-US"/>
        </a:p>
      </dgm:t>
    </dgm:pt>
    <dgm:pt modelId="{C873919E-AD8A-40AF-BE4D-EB2BDAA4BF32}" type="pres">
      <dgm:prSet presAssocID="{9B41EE4A-03E0-4F5E-917E-928D50748D9E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91929-FF69-4BF8-BED2-0DCEA9085455}" type="pres">
      <dgm:prSet presAssocID="{602651F1-755A-4101-87A1-240BDC6A429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DBC70F-C2E1-4E8E-884A-2A94F84069D8}" type="pres">
      <dgm:prSet presAssocID="{DBF5CC92-C6C5-4B4F-8F31-FFDBCE3F016F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337448-3B8F-4F9A-B937-B151E155E323}" srcId="{6989CE5D-7CD7-40D3-B52B-9A9895D2CDD1}" destId="{33DAD30C-CDAA-4076-9A12-4FD7574DD1FB}" srcOrd="0" destOrd="0" parTransId="{6E9ECE32-A1A1-4E22-9477-6F28B3FE8382}" sibTransId="{FB7D2477-53DB-412A-B2CA-6AB0FEAB10F1}"/>
    <dgm:cxn modelId="{98B4CF86-24CD-4C69-BB69-D6BD8CCE5769}" srcId="{33DAD30C-CDAA-4076-9A12-4FD7574DD1FB}" destId="{C3A989BB-9C88-4B71-8645-6B74BE742512}" srcOrd="1" destOrd="0" parTransId="{F4A4A631-AE3D-4B03-B325-AB8BA17AFFD4}" sibTransId="{AF034140-083E-4AA0-9B79-C84A04C1076C}"/>
    <dgm:cxn modelId="{9402C95F-A388-4E4B-8B9D-FBDED3382F17}" type="presOf" srcId="{A563DECF-FFD9-4C76-A517-685BF466DDE3}" destId="{473C4B93-7439-4685-B9C4-946449D8DEFA}" srcOrd="0" destOrd="0" presId="urn:microsoft.com/office/officeart/2005/8/layout/lProcess1"/>
    <dgm:cxn modelId="{3907EFB1-964D-4ECB-87F2-BC24514B3659}" srcId="{E0FDD52A-8378-4879-933F-5F93E7C66B2A}" destId="{DBF5CC92-C6C5-4B4F-8F31-FFDBCE3F016F}" srcOrd="3" destOrd="0" parTransId="{59D3C6D5-7F12-4BD6-9CA0-BCBC898A4D8D}" sibTransId="{E1572915-50E3-4391-8649-33D545473B73}"/>
    <dgm:cxn modelId="{D7209424-2C1D-4DDF-9AFD-E1D5743DA46D}" type="presOf" srcId="{33DAD30C-CDAA-4076-9A12-4FD7574DD1FB}" destId="{C8A0ED28-FF55-48B4-8773-52B82039894E}" srcOrd="0" destOrd="0" presId="urn:microsoft.com/office/officeart/2005/8/layout/lProcess1"/>
    <dgm:cxn modelId="{DB2B0257-7ACF-425F-B1CE-952208C3FA2B}" type="presOf" srcId="{82F57D0F-15B2-461F-A0F1-32EA37C80E1D}" destId="{207BC3C7-B0F9-4D03-9F4A-9D08DE8E9882}" srcOrd="0" destOrd="0" presId="urn:microsoft.com/office/officeart/2005/8/layout/lProcess1"/>
    <dgm:cxn modelId="{8965C6DC-FB94-4EFA-80B8-CCF84D9FF94A}" type="presOf" srcId="{BBC0416A-F01D-47D1-853E-2386FCCDC6D0}" destId="{F98D3EB8-5228-4EB5-B460-4E4DA491C215}" srcOrd="0" destOrd="0" presId="urn:microsoft.com/office/officeart/2005/8/layout/lProcess1"/>
    <dgm:cxn modelId="{A247D84D-72C9-4A79-99E7-001BC52146CF}" srcId="{33DAD30C-CDAA-4076-9A12-4FD7574DD1FB}" destId="{C6D319A3-B779-4393-8DEB-9F56A722F27B}" srcOrd="3" destOrd="0" parTransId="{C5C6DCF5-D25D-4277-9604-F7156A0846E7}" sibTransId="{87EF2C82-BB42-47E5-9886-FC0D1D9638D0}"/>
    <dgm:cxn modelId="{742E8E26-46F3-4CF0-B9CB-EA8524D80BEA}" type="presOf" srcId="{9B41EE4A-03E0-4F5E-917E-928D50748D9E}" destId="{C873919E-AD8A-40AF-BE4D-EB2BDAA4BF32}" srcOrd="0" destOrd="0" presId="urn:microsoft.com/office/officeart/2005/8/layout/lProcess1"/>
    <dgm:cxn modelId="{BDC0671C-966B-4F2B-9345-F02D139D8F3A}" type="presOf" srcId="{6989CE5D-7CD7-40D3-B52B-9A9895D2CDD1}" destId="{8FD89D87-8DF9-4DC7-BF25-BF30366CF055}" srcOrd="0" destOrd="0" presId="urn:microsoft.com/office/officeart/2005/8/layout/lProcess1"/>
    <dgm:cxn modelId="{792D5F91-1D3B-4C94-A58B-BF91BDDB45D4}" type="presOf" srcId="{DBF5CC92-C6C5-4B4F-8F31-FFDBCE3F016F}" destId="{50DBC70F-C2E1-4E8E-884A-2A94F84069D8}" srcOrd="0" destOrd="0" presId="urn:microsoft.com/office/officeart/2005/8/layout/lProcess1"/>
    <dgm:cxn modelId="{F2A1D041-ACA0-412F-825A-0FCC6E8818FF}" type="presOf" srcId="{C3A989BB-9C88-4B71-8645-6B74BE742512}" destId="{022E0375-CB9F-4C92-85A7-63C13D7D7158}" srcOrd="0" destOrd="0" presId="urn:microsoft.com/office/officeart/2005/8/layout/lProcess1"/>
    <dgm:cxn modelId="{C7A3D5D7-2FDA-4C5E-B613-4D16DF8BEACB}" type="presOf" srcId="{B0C2F4BD-5CCD-43FD-9C9E-74375F88AF84}" destId="{DCB9CE3B-F4EB-4238-B30D-92FC6A243B6F}" srcOrd="0" destOrd="0" presId="urn:microsoft.com/office/officeart/2005/8/layout/lProcess1"/>
    <dgm:cxn modelId="{4178EE0D-8EA1-4453-86E2-0FE654BD4629}" type="presOf" srcId="{602651F1-755A-4101-87A1-240BDC6A429C}" destId="{F2991929-FF69-4BF8-BED2-0DCEA9085455}" srcOrd="0" destOrd="0" presId="urn:microsoft.com/office/officeart/2005/8/layout/lProcess1"/>
    <dgm:cxn modelId="{0E0EF4C4-7DB1-44F7-8381-5AB4F421898C}" type="presOf" srcId="{B309FE6A-7345-4CC6-A064-BD1C14189E2D}" destId="{E2E6D9CA-25EA-470F-BA0D-8264B5DB1FD1}" srcOrd="0" destOrd="0" presId="urn:microsoft.com/office/officeart/2005/8/layout/lProcess1"/>
    <dgm:cxn modelId="{6BE6CFE2-783C-42A1-A71B-BCB03D3B62B0}" type="presOf" srcId="{C6D319A3-B779-4393-8DEB-9F56A722F27B}" destId="{BA45DC23-267E-4A46-A625-A20F6D017488}" srcOrd="0" destOrd="0" presId="urn:microsoft.com/office/officeart/2005/8/layout/lProcess1"/>
    <dgm:cxn modelId="{4AF2910D-5313-48B9-AA4B-5C995AD18097}" srcId="{E0FDD52A-8378-4879-933F-5F93E7C66B2A}" destId="{BFD1E036-7316-4085-B63D-DAFEFAFBCEF3}" srcOrd="1" destOrd="0" parTransId="{B9C01762-4F72-43D1-BB3C-39D2063D94E7}" sibTransId="{E76F7650-1312-4343-910E-C90F35305540}"/>
    <dgm:cxn modelId="{6B4F7A4D-6698-43C4-BB79-35B4A17963E2}" type="presOf" srcId="{E76F7650-1312-4343-910E-C90F35305540}" destId="{F4498102-F4E5-4AFD-A57A-8A481E98956B}" srcOrd="0" destOrd="0" presId="urn:microsoft.com/office/officeart/2005/8/layout/lProcess1"/>
    <dgm:cxn modelId="{F640E86E-E5B7-4465-88D3-27A2C0FD8235}" srcId="{33DAD30C-CDAA-4076-9A12-4FD7574DD1FB}" destId="{A563DECF-FFD9-4C76-A517-685BF466DDE3}" srcOrd="0" destOrd="0" parTransId="{B309FE6A-7345-4CC6-A064-BD1C14189E2D}" sibTransId="{B0C2F4BD-5CCD-43FD-9C9E-74375F88AF84}"/>
    <dgm:cxn modelId="{8DA45934-690B-4C2B-88EA-0CD3DDBEE88C}" srcId="{6989CE5D-7CD7-40D3-B52B-9A9895D2CDD1}" destId="{E0FDD52A-8378-4879-933F-5F93E7C66B2A}" srcOrd="1" destOrd="0" parTransId="{07DC89A4-808C-4848-BEF8-FE9A54A75537}" sibTransId="{C0C69F64-3DF5-424C-AE50-882F1DFCA0BF}"/>
    <dgm:cxn modelId="{5F6E2F05-3509-46B7-9731-2859A280AA7B}" type="presOf" srcId="{AF034140-083E-4AA0-9B79-C84A04C1076C}" destId="{B9A7E0DA-17BF-4E46-86B3-E691ED25CA80}" srcOrd="0" destOrd="0" presId="urn:microsoft.com/office/officeart/2005/8/layout/lProcess1"/>
    <dgm:cxn modelId="{E2D21BD3-BCB2-4AF7-838D-05C2AC8A80A4}" type="presOf" srcId="{BFD1E036-7316-4085-B63D-DAFEFAFBCEF3}" destId="{2EE098E5-45A0-492B-A684-656D80D1661B}" srcOrd="0" destOrd="0" presId="urn:microsoft.com/office/officeart/2005/8/layout/lProcess1"/>
    <dgm:cxn modelId="{8EFFA35E-05BE-4517-8CA5-7DE3FB121894}" type="presOf" srcId="{AE2CA234-4C39-465B-9B3F-524309E2BB4E}" destId="{09B11741-C1D6-49BB-A1A5-DD5650694B44}" srcOrd="0" destOrd="0" presId="urn:microsoft.com/office/officeart/2005/8/layout/lProcess1"/>
    <dgm:cxn modelId="{B306E194-0C89-4C35-B7C6-83DCDC782120}" type="presOf" srcId="{6C31C241-F686-4186-ABF8-DC691E035013}" destId="{61599673-9004-4618-A2AA-BDD5F1554D04}" srcOrd="0" destOrd="0" presId="urn:microsoft.com/office/officeart/2005/8/layout/lProcess1"/>
    <dgm:cxn modelId="{8A09A7FE-E25D-40FB-81C9-FA07EBA40FB1}" srcId="{E0FDD52A-8378-4879-933F-5F93E7C66B2A}" destId="{6C31C241-F686-4186-ABF8-DC691E035013}" srcOrd="0" destOrd="0" parTransId="{82F57D0F-15B2-461F-A0F1-32EA37C80E1D}" sibTransId="{AE2CA234-4C39-465B-9B3F-524309E2BB4E}"/>
    <dgm:cxn modelId="{2FBEA8BF-A80C-4326-9102-FD816BBAD44F}" type="presOf" srcId="{E0FDD52A-8378-4879-933F-5F93E7C66B2A}" destId="{33F6E1BF-9E80-4B99-81D1-5C7EDB1FB80E}" srcOrd="0" destOrd="0" presId="urn:microsoft.com/office/officeart/2005/8/layout/lProcess1"/>
    <dgm:cxn modelId="{694BAD0B-8D92-48E0-BDDF-92509851BD79}" type="presOf" srcId="{D5D5B5B6-FE38-408E-82B8-EE6F6FAD796C}" destId="{08595518-6230-43A4-9354-B29FC71ED033}" srcOrd="0" destOrd="0" presId="urn:microsoft.com/office/officeart/2005/8/layout/lProcess1"/>
    <dgm:cxn modelId="{12BC2D90-5AEA-44AB-BBB8-461D80B27570}" srcId="{E0FDD52A-8378-4879-933F-5F93E7C66B2A}" destId="{9B41EE4A-03E0-4F5E-917E-928D50748D9E}" srcOrd="2" destOrd="0" parTransId="{E388C79B-180C-4BA6-907B-E39DE37005BA}" sibTransId="{602651F1-755A-4101-87A1-240BDC6A429C}"/>
    <dgm:cxn modelId="{FA3C3622-10F2-4570-B13B-7873B049E4A3}" srcId="{33DAD30C-CDAA-4076-9A12-4FD7574DD1FB}" destId="{BBC0416A-F01D-47D1-853E-2386FCCDC6D0}" srcOrd="2" destOrd="0" parTransId="{2E3D0ECD-ED28-4161-840C-B2960F9D569E}" sibTransId="{D5D5B5B6-FE38-408E-82B8-EE6F6FAD796C}"/>
    <dgm:cxn modelId="{B921F846-C1F9-4442-92C3-992073F23CA0}" type="presParOf" srcId="{8FD89D87-8DF9-4DC7-BF25-BF30366CF055}" destId="{5E10BF62-5637-451C-8488-8832986D8225}" srcOrd="0" destOrd="0" presId="urn:microsoft.com/office/officeart/2005/8/layout/lProcess1"/>
    <dgm:cxn modelId="{9060A364-59D6-44BA-A6C0-E1D3849FC81F}" type="presParOf" srcId="{5E10BF62-5637-451C-8488-8832986D8225}" destId="{C8A0ED28-FF55-48B4-8773-52B82039894E}" srcOrd="0" destOrd="0" presId="urn:microsoft.com/office/officeart/2005/8/layout/lProcess1"/>
    <dgm:cxn modelId="{49E89313-EC0D-4E06-A5DA-1CF545BCBFF7}" type="presParOf" srcId="{5E10BF62-5637-451C-8488-8832986D8225}" destId="{E2E6D9CA-25EA-470F-BA0D-8264B5DB1FD1}" srcOrd="1" destOrd="0" presId="urn:microsoft.com/office/officeart/2005/8/layout/lProcess1"/>
    <dgm:cxn modelId="{3BE0A699-7498-4CC9-B882-B59B340CD1E8}" type="presParOf" srcId="{5E10BF62-5637-451C-8488-8832986D8225}" destId="{473C4B93-7439-4685-B9C4-946449D8DEFA}" srcOrd="2" destOrd="0" presId="urn:microsoft.com/office/officeart/2005/8/layout/lProcess1"/>
    <dgm:cxn modelId="{163076F7-F4D2-42DE-A685-F4DF4B76B2F0}" type="presParOf" srcId="{5E10BF62-5637-451C-8488-8832986D8225}" destId="{DCB9CE3B-F4EB-4238-B30D-92FC6A243B6F}" srcOrd="3" destOrd="0" presId="urn:microsoft.com/office/officeart/2005/8/layout/lProcess1"/>
    <dgm:cxn modelId="{31B16016-9D17-4D2D-B946-B0D63252A329}" type="presParOf" srcId="{5E10BF62-5637-451C-8488-8832986D8225}" destId="{022E0375-CB9F-4C92-85A7-63C13D7D7158}" srcOrd="4" destOrd="0" presId="urn:microsoft.com/office/officeart/2005/8/layout/lProcess1"/>
    <dgm:cxn modelId="{E43CA88E-ED25-44AD-B949-3E9EFEC0A651}" type="presParOf" srcId="{5E10BF62-5637-451C-8488-8832986D8225}" destId="{B9A7E0DA-17BF-4E46-86B3-E691ED25CA80}" srcOrd="5" destOrd="0" presId="urn:microsoft.com/office/officeart/2005/8/layout/lProcess1"/>
    <dgm:cxn modelId="{48754EC6-DCB1-40A4-A372-EFCA2F3DC3D4}" type="presParOf" srcId="{5E10BF62-5637-451C-8488-8832986D8225}" destId="{F98D3EB8-5228-4EB5-B460-4E4DA491C215}" srcOrd="6" destOrd="0" presId="urn:microsoft.com/office/officeart/2005/8/layout/lProcess1"/>
    <dgm:cxn modelId="{472F49F8-6DF6-4889-9A36-2B9F81878F96}" type="presParOf" srcId="{5E10BF62-5637-451C-8488-8832986D8225}" destId="{08595518-6230-43A4-9354-B29FC71ED033}" srcOrd="7" destOrd="0" presId="urn:microsoft.com/office/officeart/2005/8/layout/lProcess1"/>
    <dgm:cxn modelId="{ADF9F021-8B89-460F-98C7-BA301BFA19E7}" type="presParOf" srcId="{5E10BF62-5637-451C-8488-8832986D8225}" destId="{BA45DC23-267E-4A46-A625-A20F6D017488}" srcOrd="8" destOrd="0" presId="urn:microsoft.com/office/officeart/2005/8/layout/lProcess1"/>
    <dgm:cxn modelId="{6A725292-300C-4C8A-9250-B00029FDD1C8}" type="presParOf" srcId="{8FD89D87-8DF9-4DC7-BF25-BF30366CF055}" destId="{571865AC-BE9D-4E3A-AE62-1AF2131D920C}" srcOrd="1" destOrd="0" presId="urn:microsoft.com/office/officeart/2005/8/layout/lProcess1"/>
    <dgm:cxn modelId="{35ECB6DE-B21C-4498-AB31-8BFF2610C320}" type="presParOf" srcId="{8FD89D87-8DF9-4DC7-BF25-BF30366CF055}" destId="{0CFB7725-DA3B-47A5-AF3A-4EDCE83F8DF1}" srcOrd="2" destOrd="0" presId="urn:microsoft.com/office/officeart/2005/8/layout/lProcess1"/>
    <dgm:cxn modelId="{B6305F80-51A0-40A7-9F1F-3498F77B09AA}" type="presParOf" srcId="{0CFB7725-DA3B-47A5-AF3A-4EDCE83F8DF1}" destId="{33F6E1BF-9E80-4B99-81D1-5C7EDB1FB80E}" srcOrd="0" destOrd="0" presId="urn:microsoft.com/office/officeart/2005/8/layout/lProcess1"/>
    <dgm:cxn modelId="{1C3C5EF2-0E01-481A-9FAE-86F662DD90E3}" type="presParOf" srcId="{0CFB7725-DA3B-47A5-AF3A-4EDCE83F8DF1}" destId="{207BC3C7-B0F9-4D03-9F4A-9D08DE8E9882}" srcOrd="1" destOrd="0" presId="urn:microsoft.com/office/officeart/2005/8/layout/lProcess1"/>
    <dgm:cxn modelId="{C248676A-6CC5-4ADD-BA9D-C554B720C566}" type="presParOf" srcId="{0CFB7725-DA3B-47A5-AF3A-4EDCE83F8DF1}" destId="{61599673-9004-4618-A2AA-BDD5F1554D04}" srcOrd="2" destOrd="0" presId="urn:microsoft.com/office/officeart/2005/8/layout/lProcess1"/>
    <dgm:cxn modelId="{BF14042B-22AB-4056-ABD9-ECFEDA20B65B}" type="presParOf" srcId="{0CFB7725-DA3B-47A5-AF3A-4EDCE83F8DF1}" destId="{09B11741-C1D6-49BB-A1A5-DD5650694B44}" srcOrd="3" destOrd="0" presId="urn:microsoft.com/office/officeart/2005/8/layout/lProcess1"/>
    <dgm:cxn modelId="{49AE4AE1-8E00-47A1-AACD-E58C77ACBC6A}" type="presParOf" srcId="{0CFB7725-DA3B-47A5-AF3A-4EDCE83F8DF1}" destId="{2EE098E5-45A0-492B-A684-656D80D1661B}" srcOrd="4" destOrd="0" presId="urn:microsoft.com/office/officeart/2005/8/layout/lProcess1"/>
    <dgm:cxn modelId="{9BDC1609-F232-4580-BC9A-A3496C2C187F}" type="presParOf" srcId="{0CFB7725-DA3B-47A5-AF3A-4EDCE83F8DF1}" destId="{F4498102-F4E5-4AFD-A57A-8A481E98956B}" srcOrd="5" destOrd="0" presId="urn:microsoft.com/office/officeart/2005/8/layout/lProcess1"/>
    <dgm:cxn modelId="{EF12804C-BC6C-4530-8721-47F20D31B1E7}" type="presParOf" srcId="{0CFB7725-DA3B-47A5-AF3A-4EDCE83F8DF1}" destId="{C873919E-AD8A-40AF-BE4D-EB2BDAA4BF32}" srcOrd="6" destOrd="0" presId="urn:microsoft.com/office/officeart/2005/8/layout/lProcess1"/>
    <dgm:cxn modelId="{CB7A2A1A-A88B-48D4-9F01-934C11B2C65D}" type="presParOf" srcId="{0CFB7725-DA3B-47A5-AF3A-4EDCE83F8DF1}" destId="{F2991929-FF69-4BF8-BED2-0DCEA9085455}" srcOrd="7" destOrd="0" presId="urn:microsoft.com/office/officeart/2005/8/layout/lProcess1"/>
    <dgm:cxn modelId="{C81A3FE9-52FE-437E-BFE6-4FD7FDF1CC18}" type="presParOf" srcId="{0CFB7725-DA3B-47A5-AF3A-4EDCE83F8DF1}" destId="{50DBC70F-C2E1-4E8E-884A-2A94F84069D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EEC44E-4756-40F1-8100-3879A77E886B}" type="doc">
      <dgm:prSet loTypeId="urn:microsoft.com/office/officeart/2005/8/layout/hList2" loCatId="list" qsTypeId="urn:microsoft.com/office/officeart/2005/8/quickstyle/3d4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3ECD6C6-41D3-4F87-A679-EE76717DD124}">
      <dgm:prSet phldrT="[Text]"/>
      <dgm:spPr/>
      <dgm:t>
        <a:bodyPr/>
        <a:lstStyle/>
        <a:p>
          <a:r>
            <a:rPr lang="en-US" dirty="0" smtClean="0"/>
            <a:t>Religious</a:t>
          </a:r>
          <a:endParaRPr lang="en-US" dirty="0"/>
        </a:p>
      </dgm:t>
    </dgm:pt>
    <dgm:pt modelId="{AD2C45FA-3F45-4383-B889-840577DE4898}" type="parTrans" cxnId="{9306D4CB-3465-4D68-B43C-9CA8B7C1EA9B}">
      <dgm:prSet/>
      <dgm:spPr/>
      <dgm:t>
        <a:bodyPr/>
        <a:lstStyle/>
        <a:p>
          <a:endParaRPr lang="en-US"/>
        </a:p>
      </dgm:t>
    </dgm:pt>
    <dgm:pt modelId="{16AE2151-B1C7-4BA6-9A90-6623448D1058}" type="sibTrans" cxnId="{9306D4CB-3465-4D68-B43C-9CA8B7C1EA9B}">
      <dgm:prSet/>
      <dgm:spPr/>
      <dgm:t>
        <a:bodyPr/>
        <a:lstStyle/>
        <a:p>
          <a:endParaRPr lang="en-US"/>
        </a:p>
      </dgm:t>
    </dgm:pt>
    <dgm:pt modelId="{8B412381-09FB-4191-8B00-DCF6A959B001}">
      <dgm:prSet phldrT="[Text]"/>
      <dgm:spPr/>
      <dgm:t>
        <a:bodyPr/>
        <a:lstStyle/>
        <a:p>
          <a:r>
            <a:rPr lang="en-US" dirty="0" smtClean="0"/>
            <a:t>Parsi</a:t>
          </a:r>
          <a:endParaRPr lang="en-US" dirty="0"/>
        </a:p>
      </dgm:t>
    </dgm:pt>
    <dgm:pt modelId="{3ADF3CBE-D6BD-4D21-A8AC-7DE52438B43F}" type="parTrans" cxnId="{7BEF08FA-4A65-48C4-B70F-6B4AA43AB430}">
      <dgm:prSet/>
      <dgm:spPr/>
      <dgm:t>
        <a:bodyPr/>
        <a:lstStyle/>
        <a:p>
          <a:endParaRPr lang="en-US"/>
        </a:p>
      </dgm:t>
    </dgm:pt>
    <dgm:pt modelId="{FB0AB9B8-DB9B-4582-B4D5-7F428BD7C765}" type="sibTrans" cxnId="{7BEF08FA-4A65-48C4-B70F-6B4AA43AB430}">
      <dgm:prSet/>
      <dgm:spPr/>
      <dgm:t>
        <a:bodyPr/>
        <a:lstStyle/>
        <a:p>
          <a:endParaRPr lang="en-US"/>
        </a:p>
      </dgm:t>
    </dgm:pt>
    <dgm:pt modelId="{B73A584F-E0EA-4437-B566-5E519EBA2B30}">
      <dgm:prSet phldrT="[Text]"/>
      <dgm:spPr/>
      <dgm:t>
        <a:bodyPr/>
        <a:lstStyle/>
        <a:p>
          <a:r>
            <a:rPr lang="en-US" dirty="0" smtClean="0"/>
            <a:t>Linguistic</a:t>
          </a:r>
          <a:endParaRPr lang="en-US" dirty="0"/>
        </a:p>
      </dgm:t>
    </dgm:pt>
    <dgm:pt modelId="{F937CD53-762B-4971-BEE8-CB854C808FB2}" type="parTrans" cxnId="{CCB32C42-6E31-4B3F-8B2E-CB5C02FF945B}">
      <dgm:prSet/>
      <dgm:spPr/>
      <dgm:t>
        <a:bodyPr/>
        <a:lstStyle/>
        <a:p>
          <a:endParaRPr lang="en-US"/>
        </a:p>
      </dgm:t>
    </dgm:pt>
    <dgm:pt modelId="{4DAC33FD-7980-444F-A3F5-A059F5A5F023}" type="sibTrans" cxnId="{CCB32C42-6E31-4B3F-8B2E-CB5C02FF945B}">
      <dgm:prSet/>
      <dgm:spPr/>
      <dgm:t>
        <a:bodyPr/>
        <a:lstStyle/>
        <a:p>
          <a:endParaRPr lang="en-US"/>
        </a:p>
      </dgm:t>
    </dgm:pt>
    <dgm:pt modelId="{2F3967B3-4554-4B69-AD51-17F12FB6D049}">
      <dgm:prSet phldrT="[Text]"/>
      <dgm:spPr/>
      <dgm:t>
        <a:bodyPr/>
        <a:lstStyle/>
        <a:p>
          <a:r>
            <a:rPr lang="en-US" dirty="0" smtClean="0"/>
            <a:t>Jain</a:t>
          </a:r>
          <a:endParaRPr lang="en-US" dirty="0"/>
        </a:p>
      </dgm:t>
    </dgm:pt>
    <dgm:pt modelId="{B2EB448A-72DC-449D-9C74-3A73965390BC}" type="parTrans" cxnId="{48480ED8-07EA-4B81-AB58-AFD2554FF9E6}">
      <dgm:prSet/>
      <dgm:spPr/>
      <dgm:t>
        <a:bodyPr/>
        <a:lstStyle/>
        <a:p>
          <a:endParaRPr lang="en-US"/>
        </a:p>
      </dgm:t>
    </dgm:pt>
    <dgm:pt modelId="{BD5B24AE-2D5B-47E4-A789-67751BE311F7}" type="sibTrans" cxnId="{48480ED8-07EA-4B81-AB58-AFD2554FF9E6}">
      <dgm:prSet/>
      <dgm:spPr/>
      <dgm:t>
        <a:bodyPr/>
        <a:lstStyle/>
        <a:p>
          <a:endParaRPr lang="en-US"/>
        </a:p>
      </dgm:t>
    </dgm:pt>
    <dgm:pt modelId="{1A93C4FF-2124-4D10-A0B9-97FCDC7046E9}">
      <dgm:prSet phldrT="[Text]"/>
      <dgm:spPr/>
      <dgm:t>
        <a:bodyPr/>
        <a:lstStyle/>
        <a:p>
          <a:r>
            <a:rPr lang="en-US" dirty="0" smtClean="0"/>
            <a:t>Buddhist</a:t>
          </a:r>
          <a:endParaRPr lang="en-US" dirty="0"/>
        </a:p>
      </dgm:t>
    </dgm:pt>
    <dgm:pt modelId="{8DC92789-E71F-4F50-AE87-84BEE3AC041E}" type="parTrans" cxnId="{012B3072-60D5-4E4F-9E6E-9CFC31062D85}">
      <dgm:prSet/>
      <dgm:spPr/>
      <dgm:t>
        <a:bodyPr/>
        <a:lstStyle/>
        <a:p>
          <a:endParaRPr lang="en-US"/>
        </a:p>
      </dgm:t>
    </dgm:pt>
    <dgm:pt modelId="{5C0479FC-7293-4E95-9370-6F954372C80B}" type="sibTrans" cxnId="{012B3072-60D5-4E4F-9E6E-9CFC31062D85}">
      <dgm:prSet/>
      <dgm:spPr/>
      <dgm:t>
        <a:bodyPr/>
        <a:lstStyle/>
        <a:p>
          <a:endParaRPr lang="en-US"/>
        </a:p>
      </dgm:t>
    </dgm:pt>
    <dgm:pt modelId="{8D9026B6-F560-4E26-948A-53B93EDD0F32}">
      <dgm:prSet phldrT="[Text]"/>
      <dgm:spPr/>
      <dgm:t>
        <a:bodyPr/>
        <a:lstStyle/>
        <a:p>
          <a:r>
            <a:rPr lang="en-US" dirty="0" smtClean="0"/>
            <a:t>Sikh</a:t>
          </a:r>
          <a:endParaRPr lang="en-US" dirty="0"/>
        </a:p>
      </dgm:t>
    </dgm:pt>
    <dgm:pt modelId="{0E4179B7-1E73-4E64-A4A7-CEEFAC807EE4}" type="parTrans" cxnId="{6EA3ECF5-699B-4F14-B879-85F665B716BC}">
      <dgm:prSet/>
      <dgm:spPr/>
      <dgm:t>
        <a:bodyPr/>
        <a:lstStyle/>
        <a:p>
          <a:endParaRPr lang="en-US"/>
        </a:p>
      </dgm:t>
    </dgm:pt>
    <dgm:pt modelId="{D99A0215-5681-4A7D-A454-32AAB0F43A7D}" type="sibTrans" cxnId="{6EA3ECF5-699B-4F14-B879-85F665B716BC}">
      <dgm:prSet/>
      <dgm:spPr/>
      <dgm:t>
        <a:bodyPr/>
        <a:lstStyle/>
        <a:p>
          <a:endParaRPr lang="en-US"/>
        </a:p>
      </dgm:t>
    </dgm:pt>
    <dgm:pt modelId="{C5812F4B-7DB7-4D9C-8F68-976C40FC1F9D}">
      <dgm:prSet phldrT="[Text]"/>
      <dgm:spPr/>
      <dgm:t>
        <a:bodyPr/>
        <a:lstStyle/>
        <a:p>
          <a:r>
            <a:rPr lang="en-US" dirty="0" smtClean="0"/>
            <a:t>Christian</a:t>
          </a:r>
          <a:endParaRPr lang="en-US" dirty="0"/>
        </a:p>
      </dgm:t>
    </dgm:pt>
    <dgm:pt modelId="{97422B25-94FF-42D3-A58D-10236A1594B8}" type="parTrans" cxnId="{9CC86912-34B1-41F5-8179-A3C0F5B98E5B}">
      <dgm:prSet/>
      <dgm:spPr/>
      <dgm:t>
        <a:bodyPr/>
        <a:lstStyle/>
        <a:p>
          <a:endParaRPr lang="en-US"/>
        </a:p>
      </dgm:t>
    </dgm:pt>
    <dgm:pt modelId="{163F9DD0-898E-4C7A-86ED-7182C6BE735F}" type="sibTrans" cxnId="{9CC86912-34B1-41F5-8179-A3C0F5B98E5B}">
      <dgm:prSet/>
      <dgm:spPr/>
      <dgm:t>
        <a:bodyPr/>
        <a:lstStyle/>
        <a:p>
          <a:endParaRPr lang="en-US"/>
        </a:p>
      </dgm:t>
    </dgm:pt>
    <dgm:pt modelId="{E0C1C2EC-4CF3-43ED-9E01-20A0094A96FD}">
      <dgm:prSet phldrT="[Text]"/>
      <dgm:spPr/>
      <dgm:t>
        <a:bodyPr/>
        <a:lstStyle/>
        <a:p>
          <a:r>
            <a:rPr lang="en-US" dirty="0" smtClean="0"/>
            <a:t>Muslim</a:t>
          </a:r>
          <a:endParaRPr lang="en-US" dirty="0"/>
        </a:p>
      </dgm:t>
    </dgm:pt>
    <dgm:pt modelId="{340805F7-6437-44B4-84DD-CBFA95BFF056}" type="parTrans" cxnId="{2740E4DA-9BC6-4B3E-92A1-3D4EEFD88EDC}">
      <dgm:prSet/>
      <dgm:spPr/>
      <dgm:t>
        <a:bodyPr/>
        <a:lstStyle/>
        <a:p>
          <a:endParaRPr lang="en-US"/>
        </a:p>
      </dgm:t>
    </dgm:pt>
    <dgm:pt modelId="{71B791EA-CE3E-4810-A14F-AEEAF0446D76}" type="sibTrans" cxnId="{2740E4DA-9BC6-4B3E-92A1-3D4EEFD88EDC}">
      <dgm:prSet/>
      <dgm:spPr/>
      <dgm:t>
        <a:bodyPr/>
        <a:lstStyle/>
        <a:p>
          <a:endParaRPr lang="en-US"/>
        </a:p>
      </dgm:t>
    </dgm:pt>
    <dgm:pt modelId="{3A0A329B-C19C-4124-917E-CC86D1C94B4B}">
      <dgm:prSet phldrT="[Text]"/>
      <dgm:spPr/>
      <dgm:t>
        <a:bodyPr/>
        <a:lstStyle/>
        <a:p>
          <a:r>
            <a:rPr lang="en-US" dirty="0" smtClean="0"/>
            <a:t>Sindhi</a:t>
          </a:r>
          <a:endParaRPr lang="en-US" dirty="0"/>
        </a:p>
      </dgm:t>
    </dgm:pt>
    <dgm:pt modelId="{DF3260A5-0FDB-4657-91DE-B62DEE9DE55C}" type="parTrans" cxnId="{F30F43A0-FCEB-483A-932E-9F99E4AEBF12}">
      <dgm:prSet/>
      <dgm:spPr/>
      <dgm:t>
        <a:bodyPr/>
        <a:lstStyle/>
        <a:p>
          <a:endParaRPr lang="en-US"/>
        </a:p>
      </dgm:t>
    </dgm:pt>
    <dgm:pt modelId="{D6066834-E4BE-4945-9182-594C096953D2}" type="sibTrans" cxnId="{F30F43A0-FCEB-483A-932E-9F99E4AEBF12}">
      <dgm:prSet/>
      <dgm:spPr/>
      <dgm:t>
        <a:bodyPr/>
        <a:lstStyle/>
        <a:p>
          <a:endParaRPr lang="en-US"/>
        </a:p>
      </dgm:t>
    </dgm:pt>
    <dgm:pt modelId="{470FD8B0-4448-42CF-885A-DC3702CC6BEF}">
      <dgm:prSet phldrT="[Text]"/>
      <dgm:spPr/>
      <dgm:t>
        <a:bodyPr/>
        <a:lstStyle/>
        <a:p>
          <a:r>
            <a:rPr lang="en-US" dirty="0" smtClean="0"/>
            <a:t>Urdu</a:t>
          </a:r>
          <a:endParaRPr lang="en-US" dirty="0"/>
        </a:p>
      </dgm:t>
    </dgm:pt>
    <dgm:pt modelId="{2E531E64-95E8-4273-AB55-91A15A9E5A5A}" type="parTrans" cxnId="{86F46356-B730-459F-8251-9A7BEE45F63C}">
      <dgm:prSet/>
      <dgm:spPr/>
      <dgm:t>
        <a:bodyPr/>
        <a:lstStyle/>
        <a:p>
          <a:endParaRPr lang="en-US"/>
        </a:p>
      </dgm:t>
    </dgm:pt>
    <dgm:pt modelId="{15AEF3DA-6102-4B11-AE4A-97E7FDE9A6A0}" type="sibTrans" cxnId="{86F46356-B730-459F-8251-9A7BEE45F63C}">
      <dgm:prSet/>
      <dgm:spPr/>
      <dgm:t>
        <a:bodyPr/>
        <a:lstStyle/>
        <a:p>
          <a:endParaRPr lang="en-US"/>
        </a:p>
      </dgm:t>
    </dgm:pt>
    <dgm:pt modelId="{2A516991-ADD4-4BEF-90EC-F99EA39DBC98}">
      <dgm:prSet phldrT="[Text]"/>
      <dgm:spPr/>
      <dgm:t>
        <a:bodyPr/>
        <a:lstStyle/>
        <a:p>
          <a:r>
            <a:rPr lang="en-US" dirty="0" smtClean="0"/>
            <a:t>Marathi</a:t>
          </a:r>
          <a:endParaRPr lang="en-US" dirty="0"/>
        </a:p>
      </dgm:t>
    </dgm:pt>
    <dgm:pt modelId="{2E45E0C5-0FD6-4347-B2FC-E0702922EC00}" type="parTrans" cxnId="{4E469CDE-E930-4E03-9B1B-B1EB4E847F0C}">
      <dgm:prSet/>
      <dgm:spPr/>
      <dgm:t>
        <a:bodyPr/>
        <a:lstStyle/>
        <a:p>
          <a:endParaRPr lang="en-US"/>
        </a:p>
      </dgm:t>
    </dgm:pt>
    <dgm:pt modelId="{05C3231D-7AE1-4366-998F-4717F3D0883E}" type="sibTrans" cxnId="{4E469CDE-E930-4E03-9B1B-B1EB4E847F0C}">
      <dgm:prSet/>
      <dgm:spPr/>
      <dgm:t>
        <a:bodyPr/>
        <a:lstStyle/>
        <a:p>
          <a:endParaRPr lang="en-US"/>
        </a:p>
      </dgm:t>
    </dgm:pt>
    <dgm:pt modelId="{2C00AAF4-4A7C-417A-8514-B8A3F44B778B}" type="pres">
      <dgm:prSet presAssocID="{90EEC44E-4756-40F1-8100-3879A77E88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CE3B8F4-F829-435F-9E1F-B1F01CADAE9B}" type="pres">
      <dgm:prSet presAssocID="{B3ECD6C6-41D3-4F87-A679-EE76717DD124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2400E9-A113-4466-960F-56811E04A5B4}" type="pres">
      <dgm:prSet presAssocID="{B3ECD6C6-41D3-4F87-A679-EE76717DD124}" presName="image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7166A5-6627-4C5D-BA09-7968183E99AA}" type="pres">
      <dgm:prSet presAssocID="{B3ECD6C6-41D3-4F87-A679-EE76717DD124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F00C4-1D73-4F89-BFBC-16653B1FB119}" type="pres">
      <dgm:prSet presAssocID="{B3ECD6C6-41D3-4F87-A679-EE76717DD124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2CA7E-44CE-43B1-B407-3CC0B828E8A0}" type="pres">
      <dgm:prSet presAssocID="{16AE2151-B1C7-4BA6-9A90-6623448D1058}" presName="sibTrans" presStyleCnt="0"/>
      <dgm:spPr/>
      <dgm:t>
        <a:bodyPr/>
        <a:lstStyle/>
        <a:p>
          <a:endParaRPr lang="en-US"/>
        </a:p>
      </dgm:t>
    </dgm:pt>
    <dgm:pt modelId="{9A856AF6-FCBA-47D2-8822-A72EADDFA0FA}" type="pres">
      <dgm:prSet presAssocID="{B73A584F-E0EA-4437-B566-5E519EBA2B30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AC908-7FD0-4931-9EC2-A69F9FF76866}" type="pres">
      <dgm:prSet presAssocID="{B73A584F-E0EA-4437-B566-5E519EBA2B30}" presName="image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39A1F6D-1E46-40B0-9ACF-134E786C346A}" type="pres">
      <dgm:prSet presAssocID="{B73A584F-E0EA-4437-B566-5E519EBA2B3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CB2B7-DFE8-4072-A9EF-44E48E26D3AE}" type="pres">
      <dgm:prSet presAssocID="{B73A584F-E0EA-4437-B566-5E519EBA2B3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06D4CB-3465-4D68-B43C-9CA8B7C1EA9B}" srcId="{90EEC44E-4756-40F1-8100-3879A77E886B}" destId="{B3ECD6C6-41D3-4F87-A679-EE76717DD124}" srcOrd="0" destOrd="0" parTransId="{AD2C45FA-3F45-4383-B889-840577DE4898}" sibTransId="{16AE2151-B1C7-4BA6-9A90-6623448D1058}"/>
    <dgm:cxn modelId="{39E765A7-667E-45F8-AFBF-8CE0F928C205}" type="presOf" srcId="{E0C1C2EC-4CF3-43ED-9E01-20A0094A96FD}" destId="{267166A5-6627-4C5D-BA09-7968183E99AA}" srcOrd="0" destOrd="5" presId="urn:microsoft.com/office/officeart/2005/8/layout/hList2"/>
    <dgm:cxn modelId="{9CC86912-34B1-41F5-8179-A3C0F5B98E5B}" srcId="{B3ECD6C6-41D3-4F87-A679-EE76717DD124}" destId="{C5812F4B-7DB7-4D9C-8F68-976C40FC1F9D}" srcOrd="4" destOrd="0" parTransId="{97422B25-94FF-42D3-A58D-10236A1594B8}" sibTransId="{163F9DD0-898E-4C7A-86ED-7182C6BE735F}"/>
    <dgm:cxn modelId="{151A0275-1F3C-4C8D-A18C-26B3E3A9994D}" type="presOf" srcId="{8B412381-09FB-4191-8B00-DCF6A959B001}" destId="{267166A5-6627-4C5D-BA09-7968183E99AA}" srcOrd="0" destOrd="0" presId="urn:microsoft.com/office/officeart/2005/8/layout/hList2"/>
    <dgm:cxn modelId="{2740E4DA-9BC6-4B3E-92A1-3D4EEFD88EDC}" srcId="{B3ECD6C6-41D3-4F87-A679-EE76717DD124}" destId="{E0C1C2EC-4CF3-43ED-9E01-20A0094A96FD}" srcOrd="5" destOrd="0" parTransId="{340805F7-6437-44B4-84DD-CBFA95BFF056}" sibTransId="{71B791EA-CE3E-4810-A14F-AEEAF0446D76}"/>
    <dgm:cxn modelId="{86F46356-B730-459F-8251-9A7BEE45F63C}" srcId="{B73A584F-E0EA-4437-B566-5E519EBA2B30}" destId="{470FD8B0-4448-42CF-885A-DC3702CC6BEF}" srcOrd="2" destOrd="0" parTransId="{2E531E64-95E8-4273-AB55-91A15A9E5A5A}" sibTransId="{15AEF3DA-6102-4B11-AE4A-97E7FDE9A6A0}"/>
    <dgm:cxn modelId="{CCB32C42-6E31-4B3F-8B2E-CB5C02FF945B}" srcId="{90EEC44E-4756-40F1-8100-3879A77E886B}" destId="{B73A584F-E0EA-4437-B566-5E519EBA2B30}" srcOrd="1" destOrd="0" parTransId="{F937CD53-762B-4971-BEE8-CB854C808FB2}" sibTransId="{4DAC33FD-7980-444F-A3F5-A059F5A5F023}"/>
    <dgm:cxn modelId="{7A5D703F-C3BE-46F9-BEA2-B7B9DDD2E84D}" type="presOf" srcId="{B3ECD6C6-41D3-4F87-A679-EE76717DD124}" destId="{1CFF00C4-1D73-4F89-BFBC-16653B1FB119}" srcOrd="0" destOrd="0" presId="urn:microsoft.com/office/officeart/2005/8/layout/hList2"/>
    <dgm:cxn modelId="{012B3072-60D5-4E4F-9E6E-9CFC31062D85}" srcId="{B3ECD6C6-41D3-4F87-A679-EE76717DD124}" destId="{1A93C4FF-2124-4D10-A0B9-97FCDC7046E9}" srcOrd="2" destOrd="0" parTransId="{8DC92789-E71F-4F50-AE87-84BEE3AC041E}" sibTransId="{5C0479FC-7293-4E95-9370-6F954372C80B}"/>
    <dgm:cxn modelId="{18CAA51E-4CDA-4165-B9BE-9F28A2AA7579}" type="presOf" srcId="{1A93C4FF-2124-4D10-A0B9-97FCDC7046E9}" destId="{267166A5-6627-4C5D-BA09-7968183E99AA}" srcOrd="0" destOrd="2" presId="urn:microsoft.com/office/officeart/2005/8/layout/hList2"/>
    <dgm:cxn modelId="{77B5B55A-DC68-416D-8B54-63D6380DFC36}" type="presOf" srcId="{C5812F4B-7DB7-4D9C-8F68-976C40FC1F9D}" destId="{267166A5-6627-4C5D-BA09-7968183E99AA}" srcOrd="0" destOrd="4" presId="urn:microsoft.com/office/officeart/2005/8/layout/hList2"/>
    <dgm:cxn modelId="{6EA3ECF5-699B-4F14-B879-85F665B716BC}" srcId="{B3ECD6C6-41D3-4F87-A679-EE76717DD124}" destId="{8D9026B6-F560-4E26-948A-53B93EDD0F32}" srcOrd="3" destOrd="0" parTransId="{0E4179B7-1E73-4E64-A4A7-CEEFAC807EE4}" sibTransId="{D99A0215-5681-4A7D-A454-32AAB0F43A7D}"/>
    <dgm:cxn modelId="{A7CCDA4B-2171-4AE9-BE75-EE399F673D9C}" type="presOf" srcId="{90EEC44E-4756-40F1-8100-3879A77E886B}" destId="{2C00AAF4-4A7C-417A-8514-B8A3F44B778B}" srcOrd="0" destOrd="0" presId="urn:microsoft.com/office/officeart/2005/8/layout/hList2"/>
    <dgm:cxn modelId="{35B2EDA5-BED6-45F3-B5E5-D6A530201A89}" type="presOf" srcId="{2A516991-ADD4-4BEF-90EC-F99EA39DBC98}" destId="{339A1F6D-1E46-40B0-9ACF-134E786C346A}" srcOrd="0" destOrd="1" presId="urn:microsoft.com/office/officeart/2005/8/layout/hList2"/>
    <dgm:cxn modelId="{49934A7B-F3BF-4724-9C6D-D0424F6F533C}" type="presOf" srcId="{470FD8B0-4448-42CF-885A-DC3702CC6BEF}" destId="{339A1F6D-1E46-40B0-9ACF-134E786C346A}" srcOrd="0" destOrd="2" presId="urn:microsoft.com/office/officeart/2005/8/layout/hList2"/>
    <dgm:cxn modelId="{CDAC2F2B-DD6A-4BA9-9EA0-33716009A660}" type="presOf" srcId="{2F3967B3-4554-4B69-AD51-17F12FB6D049}" destId="{267166A5-6627-4C5D-BA09-7968183E99AA}" srcOrd="0" destOrd="1" presId="urn:microsoft.com/office/officeart/2005/8/layout/hList2"/>
    <dgm:cxn modelId="{48480ED8-07EA-4B81-AB58-AFD2554FF9E6}" srcId="{B3ECD6C6-41D3-4F87-A679-EE76717DD124}" destId="{2F3967B3-4554-4B69-AD51-17F12FB6D049}" srcOrd="1" destOrd="0" parTransId="{B2EB448A-72DC-449D-9C74-3A73965390BC}" sibTransId="{BD5B24AE-2D5B-47E4-A789-67751BE311F7}"/>
    <dgm:cxn modelId="{7BEF08FA-4A65-48C4-B70F-6B4AA43AB430}" srcId="{B3ECD6C6-41D3-4F87-A679-EE76717DD124}" destId="{8B412381-09FB-4191-8B00-DCF6A959B001}" srcOrd="0" destOrd="0" parTransId="{3ADF3CBE-D6BD-4D21-A8AC-7DE52438B43F}" sibTransId="{FB0AB9B8-DB9B-4582-B4D5-7F428BD7C765}"/>
    <dgm:cxn modelId="{F30F43A0-FCEB-483A-932E-9F99E4AEBF12}" srcId="{B73A584F-E0EA-4437-B566-5E519EBA2B30}" destId="{3A0A329B-C19C-4124-917E-CC86D1C94B4B}" srcOrd="0" destOrd="0" parTransId="{DF3260A5-0FDB-4657-91DE-B62DEE9DE55C}" sibTransId="{D6066834-E4BE-4945-9182-594C096953D2}"/>
    <dgm:cxn modelId="{B9917FF4-D4D8-434F-85EB-FC5F326277BC}" type="presOf" srcId="{3A0A329B-C19C-4124-917E-CC86D1C94B4B}" destId="{339A1F6D-1E46-40B0-9ACF-134E786C346A}" srcOrd="0" destOrd="0" presId="urn:microsoft.com/office/officeart/2005/8/layout/hList2"/>
    <dgm:cxn modelId="{4E469CDE-E930-4E03-9B1B-B1EB4E847F0C}" srcId="{B73A584F-E0EA-4437-B566-5E519EBA2B30}" destId="{2A516991-ADD4-4BEF-90EC-F99EA39DBC98}" srcOrd="1" destOrd="0" parTransId="{2E45E0C5-0FD6-4347-B2FC-E0702922EC00}" sibTransId="{05C3231D-7AE1-4366-998F-4717F3D0883E}"/>
    <dgm:cxn modelId="{D4241FEC-D92A-4322-9715-C925CE25154C}" type="presOf" srcId="{8D9026B6-F560-4E26-948A-53B93EDD0F32}" destId="{267166A5-6627-4C5D-BA09-7968183E99AA}" srcOrd="0" destOrd="3" presId="urn:microsoft.com/office/officeart/2005/8/layout/hList2"/>
    <dgm:cxn modelId="{0C6FEFAC-44B0-4210-9D75-55E485487189}" type="presOf" srcId="{B73A584F-E0EA-4437-B566-5E519EBA2B30}" destId="{A54CB2B7-DFE8-4072-A9EF-44E48E26D3AE}" srcOrd="0" destOrd="0" presId="urn:microsoft.com/office/officeart/2005/8/layout/hList2"/>
    <dgm:cxn modelId="{61492915-5E79-46C7-88C3-D937A7429F59}" type="presParOf" srcId="{2C00AAF4-4A7C-417A-8514-B8A3F44B778B}" destId="{7CE3B8F4-F829-435F-9E1F-B1F01CADAE9B}" srcOrd="0" destOrd="0" presId="urn:microsoft.com/office/officeart/2005/8/layout/hList2"/>
    <dgm:cxn modelId="{18CB0686-597C-469D-A5ED-B938D1C22E0F}" type="presParOf" srcId="{7CE3B8F4-F829-435F-9E1F-B1F01CADAE9B}" destId="{852400E9-A113-4466-960F-56811E04A5B4}" srcOrd="0" destOrd="0" presId="urn:microsoft.com/office/officeart/2005/8/layout/hList2"/>
    <dgm:cxn modelId="{1685F319-A08B-4432-9E9D-D8B3313AF74C}" type="presParOf" srcId="{7CE3B8F4-F829-435F-9E1F-B1F01CADAE9B}" destId="{267166A5-6627-4C5D-BA09-7968183E99AA}" srcOrd="1" destOrd="0" presId="urn:microsoft.com/office/officeart/2005/8/layout/hList2"/>
    <dgm:cxn modelId="{30913742-A5B4-4E18-AAC4-5C8A04E68901}" type="presParOf" srcId="{7CE3B8F4-F829-435F-9E1F-B1F01CADAE9B}" destId="{1CFF00C4-1D73-4F89-BFBC-16653B1FB119}" srcOrd="2" destOrd="0" presId="urn:microsoft.com/office/officeart/2005/8/layout/hList2"/>
    <dgm:cxn modelId="{6A9904ED-D38B-47FA-AA01-F9679C4C5485}" type="presParOf" srcId="{2C00AAF4-4A7C-417A-8514-B8A3F44B778B}" destId="{02F2CA7E-44CE-43B1-B407-3CC0B828E8A0}" srcOrd="1" destOrd="0" presId="urn:microsoft.com/office/officeart/2005/8/layout/hList2"/>
    <dgm:cxn modelId="{386B2DA5-FE1D-427F-967C-FC8C0A944C5F}" type="presParOf" srcId="{2C00AAF4-4A7C-417A-8514-B8A3F44B778B}" destId="{9A856AF6-FCBA-47D2-8822-A72EADDFA0FA}" srcOrd="2" destOrd="0" presId="urn:microsoft.com/office/officeart/2005/8/layout/hList2"/>
    <dgm:cxn modelId="{B6B132DA-D29E-480F-B530-B5E8F3E2D20B}" type="presParOf" srcId="{9A856AF6-FCBA-47D2-8822-A72EADDFA0FA}" destId="{375AC908-7FD0-4931-9EC2-A69F9FF76866}" srcOrd="0" destOrd="0" presId="urn:microsoft.com/office/officeart/2005/8/layout/hList2"/>
    <dgm:cxn modelId="{A7034D12-578E-428F-8E16-BE0079A621F2}" type="presParOf" srcId="{9A856AF6-FCBA-47D2-8822-A72EADDFA0FA}" destId="{339A1F6D-1E46-40B0-9ACF-134E786C346A}" srcOrd="1" destOrd="0" presId="urn:microsoft.com/office/officeart/2005/8/layout/hList2"/>
    <dgm:cxn modelId="{4DA0B92C-8E44-41F8-902A-681C62C4C375}" type="presParOf" srcId="{9A856AF6-FCBA-47D2-8822-A72EADDFA0FA}" destId="{A54CB2B7-DFE8-4072-A9EF-44E48E26D3A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69EEA-ED9A-4B93-AB93-3AAC159C6546}">
      <dsp:nvSpPr>
        <dsp:cNvPr id="0" name=""/>
        <dsp:cNvSpPr/>
      </dsp:nvSpPr>
      <dsp:spPr>
        <a:xfrm>
          <a:off x="1117" y="594290"/>
          <a:ext cx="2383981" cy="143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Justice </a:t>
          </a:r>
          <a:r>
            <a:rPr lang="en-US" sz="2200" kern="1200" dirty="0" err="1" smtClean="0"/>
            <a:t>Sacchar</a:t>
          </a:r>
          <a:r>
            <a:rPr lang="en-US" sz="2200" kern="1200" dirty="0" smtClean="0"/>
            <a:t> Committee on status of </a:t>
          </a:r>
          <a:r>
            <a:rPr lang="en-US" sz="2200" u="sng" kern="1200" dirty="0" smtClean="0"/>
            <a:t>MUSLIMS (2005)</a:t>
          </a:r>
          <a:endParaRPr lang="en-US" sz="2200" u="sng" kern="1200" dirty="0"/>
        </a:p>
      </dsp:txBody>
      <dsp:txXfrm>
        <a:off x="43012" y="636185"/>
        <a:ext cx="2300191" cy="1346599"/>
      </dsp:txXfrm>
    </dsp:sp>
    <dsp:sp modelId="{9DFE32F9-010B-4FAD-9F3A-F01A59E9EA4F}">
      <dsp:nvSpPr>
        <dsp:cNvPr id="0" name=""/>
        <dsp:cNvSpPr/>
      </dsp:nvSpPr>
      <dsp:spPr>
        <a:xfrm>
          <a:off x="2623497" y="1013871"/>
          <a:ext cx="505404" cy="591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623497" y="1132116"/>
        <a:ext cx="353783" cy="354737"/>
      </dsp:txXfrm>
    </dsp:sp>
    <dsp:sp modelId="{C0184D46-785A-4EB2-96B7-7F0F56A428B1}">
      <dsp:nvSpPr>
        <dsp:cNvPr id="0" name=""/>
        <dsp:cNvSpPr/>
      </dsp:nvSpPr>
      <dsp:spPr>
        <a:xfrm>
          <a:off x="3338692" y="594290"/>
          <a:ext cx="2383981" cy="143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PM 15 Point program (2006)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u="sng" kern="1200" dirty="0" smtClean="0"/>
            <a:t>MINOTIRIES</a:t>
          </a:r>
          <a:r>
            <a:rPr lang="en-US" sz="2200" kern="1200" dirty="0" smtClean="0"/>
            <a:t> </a:t>
          </a:r>
          <a:endParaRPr lang="en-US" sz="2200" kern="1200" dirty="0"/>
        </a:p>
      </dsp:txBody>
      <dsp:txXfrm>
        <a:off x="3380587" y="636185"/>
        <a:ext cx="2300191" cy="13465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A1D8C-9B5C-46C0-92FC-CFE632B75645}">
      <dsp:nvSpPr>
        <dsp:cNvPr id="0" name=""/>
        <dsp:cNvSpPr/>
      </dsp:nvSpPr>
      <dsp:spPr>
        <a:xfrm>
          <a:off x="511" y="31457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Manipur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11" y="31457"/>
        <a:ext cx="1995141" cy="1197085"/>
      </dsp:txXfrm>
    </dsp:sp>
    <dsp:sp modelId="{3AACA067-AF6D-4E43-B96F-5D446A6262A7}">
      <dsp:nvSpPr>
        <dsp:cNvPr id="0" name=""/>
        <dsp:cNvSpPr/>
      </dsp:nvSpPr>
      <dsp:spPr>
        <a:xfrm>
          <a:off x="2195167" y="31457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Arunachal Pradesh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95167" y="31457"/>
        <a:ext cx="1995141" cy="1197085"/>
      </dsp:txXfrm>
    </dsp:sp>
    <dsp:sp modelId="{FBEE158E-2DC3-47FF-A908-6F6657318F75}">
      <dsp:nvSpPr>
        <dsp:cNvPr id="0" name=""/>
        <dsp:cNvSpPr/>
      </dsp:nvSpPr>
      <dsp:spPr>
        <a:xfrm>
          <a:off x="511" y="1428056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Mizoram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11" y="1428056"/>
        <a:ext cx="1995141" cy="1197085"/>
      </dsp:txXfrm>
    </dsp:sp>
    <dsp:sp modelId="{85EC1206-8894-4BD4-A19A-85C4574007B5}">
      <dsp:nvSpPr>
        <dsp:cNvPr id="0" name=""/>
        <dsp:cNvSpPr/>
      </dsp:nvSpPr>
      <dsp:spPr>
        <a:xfrm>
          <a:off x="2195167" y="1428056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Lakshadweep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95167" y="1428056"/>
        <a:ext cx="1995141" cy="1197085"/>
      </dsp:txXfrm>
    </dsp:sp>
    <dsp:sp modelId="{10597C3B-F188-48B2-A7DA-4BE07D3E549D}">
      <dsp:nvSpPr>
        <dsp:cNvPr id="0" name=""/>
        <dsp:cNvSpPr/>
      </dsp:nvSpPr>
      <dsp:spPr>
        <a:xfrm>
          <a:off x="511" y="2824656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Nagaland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11" y="2824656"/>
        <a:ext cx="1995141" cy="1197085"/>
      </dsp:txXfrm>
    </dsp:sp>
    <dsp:sp modelId="{9D53815F-80E9-479F-89EF-84F84977F955}">
      <dsp:nvSpPr>
        <dsp:cNvPr id="0" name=""/>
        <dsp:cNvSpPr/>
      </dsp:nvSpPr>
      <dsp:spPr>
        <a:xfrm>
          <a:off x="2195167" y="2824656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Meghalaya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95167" y="2824656"/>
        <a:ext cx="1995141" cy="1197085"/>
      </dsp:txXfrm>
    </dsp:sp>
    <dsp:sp modelId="{487BD055-8793-4485-874F-EF5AA07824A7}">
      <dsp:nvSpPr>
        <dsp:cNvPr id="0" name=""/>
        <dsp:cNvSpPr/>
      </dsp:nvSpPr>
      <dsp:spPr>
        <a:xfrm>
          <a:off x="511" y="4221255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tx1">
                  <a:lumMod val="95000"/>
                  <a:lumOff val="5000"/>
                </a:schemeClr>
              </a:solidFill>
            </a:rPr>
            <a:t>Jammu &amp; Kashmir</a:t>
          </a:r>
          <a:endParaRPr lang="en-US" sz="28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11" y="4221255"/>
        <a:ext cx="1995141" cy="1197085"/>
      </dsp:txXfrm>
    </dsp:sp>
    <dsp:sp modelId="{3CE2BF17-A142-4A2D-8FB2-1869462AB795}">
      <dsp:nvSpPr>
        <dsp:cNvPr id="0" name=""/>
        <dsp:cNvSpPr/>
      </dsp:nvSpPr>
      <dsp:spPr>
        <a:xfrm>
          <a:off x="2195167" y="4221255"/>
          <a:ext cx="1995141" cy="1197085"/>
        </a:xfrm>
        <a:prstGeom prst="rect">
          <a:avLst/>
        </a:prstGeom>
        <a:solidFill>
          <a:srgbClr val="FFC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Punjab</a:t>
          </a:r>
          <a:endParaRPr lang="en-US" sz="2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195167" y="4221255"/>
        <a:ext cx="1995141" cy="11970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91829-6504-46F3-8AF8-83FCF42EAF4D}">
      <dsp:nvSpPr>
        <dsp:cNvPr id="0" name=""/>
        <dsp:cNvSpPr/>
      </dsp:nvSpPr>
      <dsp:spPr>
        <a:xfrm>
          <a:off x="2605" y="722922"/>
          <a:ext cx="2066772" cy="1240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Kashmiri embroidery</a:t>
          </a:r>
          <a:endParaRPr lang="en-US" sz="2500" kern="1200"/>
        </a:p>
      </dsp:txBody>
      <dsp:txXfrm>
        <a:off x="2605" y="722922"/>
        <a:ext cx="2066772" cy="1240063"/>
      </dsp:txXfrm>
    </dsp:sp>
    <dsp:sp modelId="{03E90CA1-7EAF-42B6-A11B-63F414C13C46}">
      <dsp:nvSpPr>
        <dsp:cNvPr id="0" name=""/>
        <dsp:cNvSpPr/>
      </dsp:nvSpPr>
      <dsp:spPr>
        <a:xfrm>
          <a:off x="2276054" y="722922"/>
          <a:ext cx="2066772" cy="1240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Bengali Muslim: </a:t>
          </a:r>
          <a:r>
            <a:rPr lang="en-US" sz="2500" kern="1200" dirty="0" err="1" smtClean="0"/>
            <a:t>Jardosi</a:t>
          </a:r>
          <a:r>
            <a:rPr lang="en-US" sz="2500" kern="1200" dirty="0" smtClean="0"/>
            <a:t> embroidery</a:t>
          </a:r>
          <a:endParaRPr lang="en-US" sz="2500" kern="1200" dirty="0"/>
        </a:p>
      </dsp:txBody>
      <dsp:txXfrm>
        <a:off x="2276054" y="722922"/>
        <a:ext cx="2066772" cy="1240063"/>
      </dsp:txXfrm>
    </dsp:sp>
    <dsp:sp modelId="{0B619A67-8DBE-43B9-AA5E-729734D86844}">
      <dsp:nvSpPr>
        <dsp:cNvPr id="0" name=""/>
        <dsp:cNvSpPr/>
      </dsp:nvSpPr>
      <dsp:spPr>
        <a:xfrm>
          <a:off x="4549504" y="722922"/>
          <a:ext cx="2066772" cy="1240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Sikh- Phulkari  embroidery</a:t>
          </a:r>
          <a:endParaRPr lang="en-US" sz="2500" kern="1200"/>
        </a:p>
      </dsp:txBody>
      <dsp:txXfrm>
        <a:off x="4549504" y="722922"/>
        <a:ext cx="2066772" cy="1240063"/>
      </dsp:txXfrm>
    </dsp:sp>
    <dsp:sp modelId="{0EDE8E87-D2D9-49B9-BF79-6D894732D359}">
      <dsp:nvSpPr>
        <dsp:cNvPr id="0" name=""/>
        <dsp:cNvSpPr/>
      </dsp:nvSpPr>
      <dsp:spPr>
        <a:xfrm>
          <a:off x="6822953" y="722922"/>
          <a:ext cx="2066772" cy="1240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Buddhist – Thangka painting</a:t>
          </a:r>
          <a:endParaRPr lang="en-US" sz="2500" kern="1200" dirty="0"/>
        </a:p>
      </dsp:txBody>
      <dsp:txXfrm>
        <a:off x="6822953" y="722922"/>
        <a:ext cx="2066772" cy="12400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AC64B-36C8-4904-8758-EB394910C63F}">
      <dsp:nvSpPr>
        <dsp:cNvPr id="0" name=""/>
        <dsp:cNvSpPr/>
      </dsp:nvSpPr>
      <dsp:spPr>
        <a:xfrm>
          <a:off x="0" y="0"/>
          <a:ext cx="4591075" cy="25937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Sikho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aur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Kamaao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Private inst. Give computer, tailoring </a:t>
          </a:r>
          <a:r>
            <a:rPr lang="en-US" sz="2100" kern="1200" dirty="0" err="1" smtClean="0"/>
            <a:t>etc</a:t>
          </a:r>
          <a:r>
            <a:rPr lang="en-US" sz="2100" kern="1200" dirty="0" smtClean="0"/>
            <a:t> skill to minorities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Government reimburses them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Separately: </a:t>
          </a:r>
          <a:r>
            <a:rPr lang="en-US" sz="2100" b="1" i="0" kern="1200" dirty="0" smtClean="0"/>
            <a:t>MANAS – </a:t>
          </a:r>
          <a:r>
            <a:rPr lang="en-US" sz="2100" b="1" i="0" kern="1200" dirty="0" err="1" smtClean="0"/>
            <a:t>Maulana</a:t>
          </a:r>
          <a:r>
            <a:rPr lang="en-US" sz="2100" b="1" i="0" kern="1200" dirty="0" smtClean="0"/>
            <a:t> Azad National Academy for Skills (SPV)</a:t>
          </a:r>
          <a:endParaRPr lang="en-US" sz="2100" i="0" kern="1200" dirty="0"/>
        </a:p>
      </dsp:txBody>
      <dsp:txXfrm>
        <a:off x="1177589" y="0"/>
        <a:ext cx="3413485" cy="2593740"/>
      </dsp:txXfrm>
    </dsp:sp>
    <dsp:sp modelId="{082D3AAA-AFEA-42CC-9FDD-F05C03A8C736}">
      <dsp:nvSpPr>
        <dsp:cNvPr id="0" name=""/>
        <dsp:cNvSpPr/>
      </dsp:nvSpPr>
      <dsp:spPr>
        <a:xfrm>
          <a:off x="259374" y="727046"/>
          <a:ext cx="918215" cy="11396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2A7BA-08B2-451A-BAC9-AB7D1462A2DF}">
      <dsp:nvSpPr>
        <dsp:cNvPr id="0" name=""/>
        <dsp:cNvSpPr/>
      </dsp:nvSpPr>
      <dsp:spPr>
        <a:xfrm>
          <a:off x="0" y="2853114"/>
          <a:ext cx="4591075" cy="2593740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Nai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Manzil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Madressa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Passouts</a:t>
          </a:r>
          <a:r>
            <a:rPr lang="en-US" sz="2100" kern="1200" dirty="0" smtClean="0"/>
            <a:t> given computer, </a:t>
          </a:r>
          <a:r>
            <a:rPr lang="en-US" sz="2100" kern="1200" dirty="0" err="1" smtClean="0"/>
            <a:t>maths</a:t>
          </a:r>
          <a:r>
            <a:rPr lang="en-US" sz="2100" kern="1200" dirty="0" smtClean="0"/>
            <a:t>, accounting </a:t>
          </a:r>
          <a:r>
            <a:rPr lang="en-US" sz="2100" kern="1200" dirty="0" err="1" smtClean="0"/>
            <a:t>etc</a:t>
          </a:r>
          <a:r>
            <a:rPr lang="en-US" sz="2100" kern="1200" dirty="0" smtClean="0"/>
            <a:t> skills to get in Mainstream</a:t>
          </a:r>
          <a:endParaRPr lang="en-US" sz="2100" kern="1200" dirty="0"/>
        </a:p>
      </dsp:txBody>
      <dsp:txXfrm>
        <a:off x="1177589" y="2853114"/>
        <a:ext cx="3413485" cy="2593740"/>
      </dsp:txXfrm>
    </dsp:sp>
    <dsp:sp modelId="{278EEDB5-CB06-47C2-8719-65E13DEA0E8E}">
      <dsp:nvSpPr>
        <dsp:cNvPr id="0" name=""/>
        <dsp:cNvSpPr/>
      </dsp:nvSpPr>
      <dsp:spPr>
        <a:xfrm>
          <a:off x="259374" y="3662838"/>
          <a:ext cx="918215" cy="97429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C0CB1-5694-4700-9AD2-C0212A1D2580}">
      <dsp:nvSpPr>
        <dsp:cNvPr id="0" name=""/>
        <dsp:cNvSpPr/>
      </dsp:nvSpPr>
      <dsp:spPr>
        <a:xfrm>
          <a:off x="0" y="0"/>
          <a:ext cx="4610150" cy="17632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Nai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Roshni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Leadership among minority women</a:t>
          </a:r>
          <a:endParaRPr lang="en-US" sz="2500" kern="1200" dirty="0"/>
        </a:p>
      </dsp:txBody>
      <dsp:txXfrm>
        <a:off x="1251459" y="0"/>
        <a:ext cx="3358690" cy="1763270"/>
      </dsp:txXfrm>
    </dsp:sp>
    <dsp:sp modelId="{61DC7DBF-8989-4844-A755-181B0BF8E4B2}">
      <dsp:nvSpPr>
        <dsp:cNvPr id="0" name=""/>
        <dsp:cNvSpPr/>
      </dsp:nvSpPr>
      <dsp:spPr>
        <a:xfrm>
          <a:off x="329429" y="282969"/>
          <a:ext cx="922030" cy="11973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C29E7-24CB-4668-9FD9-4C8E335F2A24}">
      <dsp:nvSpPr>
        <dsp:cNvPr id="0" name=""/>
        <dsp:cNvSpPr/>
      </dsp:nvSpPr>
      <dsp:spPr>
        <a:xfrm>
          <a:off x="0" y="2092699"/>
          <a:ext cx="4610150" cy="3294292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Higher Education 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Maulana</a:t>
          </a:r>
          <a:r>
            <a:rPr lang="en-US" sz="2500" kern="1200" dirty="0" smtClean="0"/>
            <a:t> Azad National Fellowship for </a:t>
          </a:r>
          <a:r>
            <a:rPr lang="en-US" sz="2500" kern="1200" dirty="0" err="1" smtClean="0"/>
            <a:t>M.Phil</a:t>
          </a:r>
          <a:r>
            <a:rPr lang="en-US" sz="2500" kern="1200" dirty="0" smtClean="0"/>
            <a:t> and Ph.D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err="1" smtClean="0"/>
            <a:t>Padho</a:t>
          </a:r>
          <a:r>
            <a:rPr lang="en-US" sz="2500" u="sng" kern="1200" dirty="0" smtClean="0"/>
            <a:t> </a:t>
          </a:r>
          <a:r>
            <a:rPr lang="en-US" sz="2500" u="sng" kern="1200" dirty="0" err="1" smtClean="0"/>
            <a:t>Pardesh</a:t>
          </a:r>
          <a:r>
            <a:rPr lang="en-US" sz="2500" u="sng" kern="1200" dirty="0" smtClean="0"/>
            <a:t>: </a:t>
          </a:r>
          <a:r>
            <a:rPr lang="en-US" sz="2500" kern="1200" dirty="0" smtClean="0"/>
            <a:t>Loan subsidy for foreign education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/>
        </a:p>
      </dsp:txBody>
      <dsp:txXfrm>
        <a:off x="1251459" y="2092699"/>
        <a:ext cx="3358690" cy="3294292"/>
      </dsp:txXfrm>
    </dsp:sp>
    <dsp:sp modelId="{F927B84C-87CD-40A5-9B30-EA23ACB9B5B6}">
      <dsp:nvSpPr>
        <dsp:cNvPr id="0" name=""/>
        <dsp:cNvSpPr/>
      </dsp:nvSpPr>
      <dsp:spPr>
        <a:xfrm>
          <a:off x="329429" y="3159457"/>
          <a:ext cx="922030" cy="11607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38E7D-3B27-4B95-88B3-B4E241F8C62A}">
      <dsp:nvSpPr>
        <dsp:cNvPr id="0" name=""/>
        <dsp:cNvSpPr/>
      </dsp:nvSpPr>
      <dsp:spPr>
        <a:xfrm>
          <a:off x="0" y="441016"/>
          <a:ext cx="6296024" cy="244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641" tIns="520700" rIns="48864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Skill Acquisition and Knowledge Awareness for Livelihood Promotion Programme.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C00000"/>
              </a:solidFill>
            </a:rPr>
            <a:t>Market relevant training </a:t>
          </a:r>
          <a:r>
            <a:rPr lang="en-US" sz="2500" kern="1200" dirty="0" smtClean="0"/>
            <a:t>for 3.5 cr youth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Core scheme: Skill -&gt; PM </a:t>
          </a:r>
          <a:r>
            <a:rPr lang="en-US" sz="2500" kern="1200" dirty="0" err="1" smtClean="0"/>
            <a:t>Kaushal</a:t>
          </a:r>
          <a:r>
            <a:rPr lang="en-US" sz="2500" kern="1200" dirty="0" smtClean="0"/>
            <a:t> Vikas=&gt; </a:t>
          </a:r>
          <a:r>
            <a:rPr lang="en-US" sz="2500" kern="1200" dirty="0" err="1" smtClean="0"/>
            <a:t>Sankalp</a:t>
          </a:r>
          <a:r>
            <a:rPr lang="en-US" sz="2500" kern="1200" dirty="0" smtClean="0"/>
            <a:t> [60409010 ?]</a:t>
          </a:r>
          <a:endParaRPr lang="en-US" sz="2500" kern="1200" dirty="0"/>
        </a:p>
      </dsp:txBody>
      <dsp:txXfrm>
        <a:off x="0" y="441016"/>
        <a:ext cx="6296024" cy="2441250"/>
      </dsp:txXfrm>
    </dsp:sp>
    <dsp:sp modelId="{64637E07-0B05-48A3-857D-99AC4A0B0239}">
      <dsp:nvSpPr>
        <dsp:cNvPr id="0" name=""/>
        <dsp:cNvSpPr/>
      </dsp:nvSpPr>
      <dsp:spPr>
        <a:xfrm>
          <a:off x="314801" y="72016"/>
          <a:ext cx="440721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582" tIns="0" rIns="16658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SANKALP: 4k cr.</a:t>
          </a:r>
          <a:endParaRPr lang="en-US" sz="2500" kern="1200" dirty="0"/>
        </a:p>
      </dsp:txBody>
      <dsp:txXfrm>
        <a:off x="350827" y="108042"/>
        <a:ext cx="4335165" cy="665948"/>
      </dsp:txXfrm>
    </dsp:sp>
    <dsp:sp modelId="{23FDF77B-EB9E-4DA4-A421-5D7C7AB72370}">
      <dsp:nvSpPr>
        <dsp:cNvPr id="0" name=""/>
        <dsp:cNvSpPr/>
      </dsp:nvSpPr>
      <dsp:spPr>
        <a:xfrm>
          <a:off x="0" y="3386266"/>
          <a:ext cx="6296024" cy="275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641" tIns="520700" rIns="48864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Skill strengthening for industrial value enhancement (STRIVE)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C00000"/>
              </a:solidFill>
            </a:rPr>
            <a:t>ITI training: </a:t>
          </a:r>
          <a:r>
            <a:rPr lang="en-US" sz="2500" kern="1200" dirty="0" smtClean="0"/>
            <a:t>make it more industry oriented. Cluster development.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Core scheme: Skill -&gt; Apprentice =&gt; </a:t>
          </a:r>
          <a:r>
            <a:rPr lang="en-US" sz="2500" kern="1200" dirty="0" err="1" smtClean="0"/>
            <a:t>Sankalp</a:t>
          </a:r>
          <a:r>
            <a:rPr lang="en-US" sz="2500" kern="1200" dirty="0" smtClean="0"/>
            <a:t> [60409010 ?]</a:t>
          </a:r>
          <a:endParaRPr lang="en-US" sz="2500" kern="1200" dirty="0"/>
        </a:p>
      </dsp:txBody>
      <dsp:txXfrm>
        <a:off x="0" y="3386266"/>
        <a:ext cx="6296024" cy="2756250"/>
      </dsp:txXfrm>
    </dsp:sp>
    <dsp:sp modelId="{C620E786-04D8-4A00-8CC3-5EEA25E988B9}">
      <dsp:nvSpPr>
        <dsp:cNvPr id="0" name=""/>
        <dsp:cNvSpPr/>
      </dsp:nvSpPr>
      <dsp:spPr>
        <a:xfrm>
          <a:off x="314801" y="3017266"/>
          <a:ext cx="440721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582" tIns="0" rIns="16658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STRIVE: 2200 cr.</a:t>
          </a:r>
          <a:endParaRPr lang="en-US" sz="2500" kern="1200" dirty="0"/>
        </a:p>
      </dsp:txBody>
      <dsp:txXfrm>
        <a:off x="350827" y="3053292"/>
        <a:ext cx="4335165" cy="6659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B22C9-DD08-4404-9453-5F77E473C9CC}">
      <dsp:nvSpPr>
        <dsp:cNvPr id="0" name=""/>
        <dsp:cNvSpPr/>
      </dsp:nvSpPr>
      <dsp:spPr>
        <a:xfrm>
          <a:off x="0" y="26716"/>
          <a:ext cx="2749351" cy="219948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C3A15-7ABA-45A6-B471-155975A9E4A4}">
      <dsp:nvSpPr>
        <dsp:cNvPr id="0" name=""/>
        <dsp:cNvSpPr/>
      </dsp:nvSpPr>
      <dsp:spPr>
        <a:xfrm>
          <a:off x="282603" y="1685196"/>
          <a:ext cx="2446922" cy="141192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Geology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Energy, Mineral wealth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Saudi Arabia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282603" y="1685196"/>
        <a:ext cx="2446922" cy="1411923"/>
      </dsp:txXfrm>
    </dsp:sp>
    <dsp:sp modelId="{CCA373A3-1680-48C8-9604-649F7FB966C8}">
      <dsp:nvSpPr>
        <dsp:cNvPr id="0" name=""/>
        <dsp:cNvSpPr/>
      </dsp:nvSpPr>
      <dsp:spPr>
        <a:xfrm>
          <a:off x="3024286" y="26716"/>
          <a:ext cx="2749351" cy="219948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B7AD0-B418-42D5-A8F7-7131A16C2926}">
      <dsp:nvSpPr>
        <dsp:cNvPr id="0" name=""/>
        <dsp:cNvSpPr/>
      </dsp:nvSpPr>
      <dsp:spPr>
        <a:xfrm>
          <a:off x="3306890" y="1685196"/>
          <a:ext cx="2446922" cy="141192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Geography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Tourism -&gt; Tax Haven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Switzerland, Mauritius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3306890" y="1685196"/>
        <a:ext cx="2446922" cy="1411923"/>
      </dsp:txXfrm>
    </dsp:sp>
    <dsp:sp modelId="{0877A4A8-EFAC-456C-9887-923D1508740D}">
      <dsp:nvSpPr>
        <dsp:cNvPr id="0" name=""/>
        <dsp:cNvSpPr/>
      </dsp:nvSpPr>
      <dsp:spPr>
        <a:xfrm>
          <a:off x="6048573" y="26716"/>
          <a:ext cx="2749351" cy="219948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6A8CC-A2AE-41C1-BBB7-8092071DCDA4}">
      <dsp:nvSpPr>
        <dsp:cNvPr id="0" name=""/>
        <dsp:cNvSpPr/>
      </dsp:nvSpPr>
      <dsp:spPr>
        <a:xfrm>
          <a:off x="6296015" y="1685196"/>
          <a:ext cx="2446922" cy="141192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Jeans to JETs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East Asian Tigers, China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6296015" y="1685196"/>
        <a:ext cx="2446922" cy="14119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9BA-172D-465A-AF22-074A4A7C8B25}">
      <dsp:nvSpPr>
        <dsp:cNvPr id="0" name=""/>
        <dsp:cNvSpPr/>
      </dsp:nvSpPr>
      <dsp:spPr>
        <a:xfrm>
          <a:off x="2096545" y="1319744"/>
          <a:ext cx="2507408" cy="21623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Why Skill?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Dem </a:t>
          </a:r>
          <a:r>
            <a:rPr lang="en-US" sz="2200" kern="1200" dirty="0" err="1" smtClean="0"/>
            <a:t>Div</a:t>
          </a:r>
          <a:endParaRPr lang="en-US" sz="2200" kern="1200" dirty="0"/>
        </a:p>
      </dsp:txBody>
      <dsp:txXfrm>
        <a:off x="2485687" y="1655327"/>
        <a:ext cx="1729124" cy="1491134"/>
      </dsp:txXfrm>
    </dsp:sp>
    <dsp:sp modelId="{982B4130-9987-47D1-975A-22DEDC712F42}">
      <dsp:nvSpPr>
        <dsp:cNvPr id="0" name=""/>
        <dsp:cNvSpPr/>
      </dsp:nvSpPr>
      <dsp:spPr>
        <a:xfrm>
          <a:off x="2174847" y="2274630"/>
          <a:ext cx="292970" cy="25286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DE0EB-4520-4FA6-B411-5B627637245A}">
      <dsp:nvSpPr>
        <dsp:cNvPr id="0" name=""/>
        <dsp:cNvSpPr/>
      </dsp:nvSpPr>
      <dsp:spPr>
        <a:xfrm>
          <a:off x="0" y="154917"/>
          <a:ext cx="2507408" cy="216230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FCE85-4631-477E-A48A-0794B657990B}">
      <dsp:nvSpPr>
        <dsp:cNvPr id="0" name=""/>
        <dsp:cNvSpPr/>
      </dsp:nvSpPr>
      <dsp:spPr>
        <a:xfrm>
          <a:off x="1708557" y="2018774"/>
          <a:ext cx="292970" cy="25286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3853E-2B4E-4823-BDA5-6E40EF160454}">
      <dsp:nvSpPr>
        <dsp:cNvPr id="0" name=""/>
        <dsp:cNvSpPr/>
      </dsp:nvSpPr>
      <dsp:spPr>
        <a:xfrm>
          <a:off x="4193970" y="154917"/>
          <a:ext cx="2507408" cy="21623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How to Skill?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Ministries &amp; Schemes</a:t>
          </a:r>
          <a:endParaRPr lang="en-US" sz="2200" kern="1200" dirty="0"/>
        </a:p>
      </dsp:txBody>
      <dsp:txXfrm>
        <a:off x="4583112" y="490500"/>
        <a:ext cx="1729124" cy="1491134"/>
      </dsp:txXfrm>
    </dsp:sp>
    <dsp:sp modelId="{5CEE7D35-404A-485C-8ECC-CC992C0FB7E5}">
      <dsp:nvSpPr>
        <dsp:cNvPr id="0" name=""/>
        <dsp:cNvSpPr/>
      </dsp:nvSpPr>
      <dsp:spPr>
        <a:xfrm>
          <a:off x="5902527" y="2018774"/>
          <a:ext cx="292970" cy="25286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77497-1AF0-4D16-B851-87801C0F1D1E}">
      <dsp:nvSpPr>
        <dsp:cNvPr id="0" name=""/>
        <dsp:cNvSpPr/>
      </dsp:nvSpPr>
      <dsp:spPr>
        <a:xfrm>
          <a:off x="6290516" y="1319744"/>
          <a:ext cx="2507408" cy="216230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2DEC6-068B-4DA3-BA0D-33DB20F126EC}">
      <dsp:nvSpPr>
        <dsp:cNvPr id="0" name=""/>
        <dsp:cNvSpPr/>
      </dsp:nvSpPr>
      <dsp:spPr>
        <a:xfrm>
          <a:off x="6368817" y="2274630"/>
          <a:ext cx="292970" cy="25286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13824-FF9E-4B29-84D9-B6E81BEC782A}">
      <dsp:nvSpPr>
        <dsp:cNvPr id="0" name=""/>
        <dsp:cNvSpPr/>
      </dsp:nvSpPr>
      <dsp:spPr>
        <a:xfrm rot="5400000">
          <a:off x="1752387" y="1304257"/>
          <a:ext cx="1153503" cy="13132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7D7A7-2F91-42F5-879E-353762E0C4C1}">
      <dsp:nvSpPr>
        <dsp:cNvPr id="0" name=""/>
        <dsp:cNvSpPr/>
      </dsp:nvSpPr>
      <dsp:spPr>
        <a:xfrm>
          <a:off x="1446778" y="25575"/>
          <a:ext cx="1941820" cy="1359211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Agrarian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1513141" y="91938"/>
        <a:ext cx="1809094" cy="1226485"/>
      </dsp:txXfrm>
    </dsp:sp>
    <dsp:sp modelId="{06BD38CA-48B7-40BB-8315-A6AC326EB84C}">
      <dsp:nvSpPr>
        <dsp:cNvPr id="0" name=""/>
        <dsp:cNvSpPr/>
      </dsp:nvSpPr>
      <dsp:spPr>
        <a:xfrm>
          <a:off x="3388599" y="155207"/>
          <a:ext cx="1412295" cy="10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5593E-7CA2-4E63-85C8-2A344D40A772}">
      <dsp:nvSpPr>
        <dsp:cNvPr id="0" name=""/>
        <dsp:cNvSpPr/>
      </dsp:nvSpPr>
      <dsp:spPr>
        <a:xfrm rot="5400000">
          <a:off x="3362363" y="2831100"/>
          <a:ext cx="1153503" cy="13132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8237576"/>
            <a:satOff val="-19531"/>
            <a:lumOff val="11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DF906-F738-4A48-882D-DCE8CF768783}">
      <dsp:nvSpPr>
        <dsp:cNvPr id="0" name=""/>
        <dsp:cNvSpPr/>
      </dsp:nvSpPr>
      <dsp:spPr>
        <a:xfrm>
          <a:off x="3056754" y="1552419"/>
          <a:ext cx="1941820" cy="1359211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Jeans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3123117" y="1618782"/>
        <a:ext cx="1809094" cy="1226485"/>
      </dsp:txXfrm>
    </dsp:sp>
    <dsp:sp modelId="{E7624065-A3AA-44BD-AFB2-0CFFCE796EF4}">
      <dsp:nvSpPr>
        <dsp:cNvPr id="0" name=""/>
        <dsp:cNvSpPr/>
      </dsp:nvSpPr>
      <dsp:spPr>
        <a:xfrm>
          <a:off x="5069833" y="1684171"/>
          <a:ext cx="2789156" cy="10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Low skill mfg.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Blue collar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069833" y="1684171"/>
        <a:ext cx="2789156" cy="1098574"/>
      </dsp:txXfrm>
    </dsp:sp>
    <dsp:sp modelId="{99EFA38A-FFCB-481F-94BF-E2A59F416420}">
      <dsp:nvSpPr>
        <dsp:cNvPr id="0" name=""/>
        <dsp:cNvSpPr/>
      </dsp:nvSpPr>
      <dsp:spPr>
        <a:xfrm>
          <a:off x="4666730" y="3079262"/>
          <a:ext cx="1941820" cy="1359211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Jets/ services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4733093" y="3145625"/>
        <a:ext cx="1809094" cy="1226485"/>
      </dsp:txXfrm>
    </dsp:sp>
    <dsp:sp modelId="{40AC1818-8B46-43DA-8DEC-08E40F9648B8}">
      <dsp:nvSpPr>
        <dsp:cNvPr id="0" name=""/>
        <dsp:cNvSpPr/>
      </dsp:nvSpPr>
      <dsp:spPr>
        <a:xfrm>
          <a:off x="6574762" y="3231118"/>
          <a:ext cx="2568443" cy="10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High-Skill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White collar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6574762" y="3231118"/>
        <a:ext cx="2568443" cy="10985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E541C-ACF1-4845-B0DE-2F3DA5807673}">
      <dsp:nvSpPr>
        <dsp:cNvPr id="0" name=""/>
        <dsp:cNvSpPr/>
      </dsp:nvSpPr>
      <dsp:spPr>
        <a:xfrm>
          <a:off x="5535" y="496620"/>
          <a:ext cx="1783823" cy="178382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99A5A-C39D-4E30-A176-FCF82A1D057F}">
      <dsp:nvSpPr>
        <dsp:cNvPr id="0" name=""/>
        <dsp:cNvSpPr/>
      </dsp:nvSpPr>
      <dsp:spPr>
        <a:xfrm>
          <a:off x="5535" y="496620"/>
          <a:ext cx="178" cy="356764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AC9FD-F2F8-4F9B-A58A-9A300209A38F}">
      <dsp:nvSpPr>
        <dsp:cNvPr id="0" name=""/>
        <dsp:cNvSpPr/>
      </dsp:nvSpPr>
      <dsp:spPr>
        <a:xfrm>
          <a:off x="5535" y="2280444"/>
          <a:ext cx="1783823" cy="1783823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Focus </a:t>
          </a:r>
          <a:r>
            <a:rPr lang="en-US" sz="2700" strike="sngStrike" kern="1200" dirty="0" smtClean="0">
              <a:latin typeface="Franklin Gothic Medium Cond" panose="020B0606030402020204" pitchFamily="34" charset="0"/>
            </a:rPr>
            <a:t>30</a:t>
          </a:r>
          <a:r>
            <a:rPr lang="en-US" sz="2700" strike="noStrike" kern="1200" dirty="0" smtClean="0">
              <a:latin typeface="Franklin Gothic Medium Cond" panose="020B0606030402020204" pitchFamily="34" charset="0"/>
            </a:rPr>
            <a:t> 25 Sectors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Good+ services</a:t>
          </a:r>
          <a:endParaRPr lang="en-US" sz="2700" strike="noStrike" kern="1200" dirty="0">
            <a:latin typeface="Franklin Gothic Medium Cond" panose="020B0606030402020204" pitchFamily="34" charset="0"/>
          </a:endParaRPr>
        </a:p>
      </dsp:txBody>
      <dsp:txXfrm>
        <a:off x="5535" y="2280444"/>
        <a:ext cx="1783823" cy="1783823"/>
      </dsp:txXfrm>
    </dsp:sp>
    <dsp:sp modelId="{38E8FC69-7DC6-4B15-BFCC-AC6FA281DDB7}">
      <dsp:nvSpPr>
        <dsp:cNvPr id="0" name=""/>
        <dsp:cNvSpPr/>
      </dsp:nvSpPr>
      <dsp:spPr>
        <a:xfrm>
          <a:off x="1790057" y="637176"/>
          <a:ext cx="1783823" cy="150271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790057" y="496620"/>
          <a:ext cx="178" cy="356764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790057" y="2280444"/>
          <a:ext cx="1783823" cy="1783823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Simplify Processes e.g. INC29</a:t>
          </a:r>
          <a:endParaRPr lang="en-US" sz="2700" strike="noStrike" kern="1200" dirty="0">
            <a:latin typeface="Franklin Gothic Medium Cond" panose="020B0606030402020204" pitchFamily="34" charset="0"/>
          </a:endParaRPr>
        </a:p>
      </dsp:txBody>
      <dsp:txXfrm>
        <a:off x="1790057" y="2280444"/>
        <a:ext cx="1783823" cy="1783823"/>
      </dsp:txXfrm>
    </dsp:sp>
    <dsp:sp modelId="{B25A6479-67B8-4852-A704-FA13E7FF4343}">
      <dsp:nvSpPr>
        <dsp:cNvPr id="0" name=""/>
        <dsp:cNvSpPr/>
      </dsp:nvSpPr>
      <dsp:spPr>
        <a:xfrm>
          <a:off x="3574580" y="496620"/>
          <a:ext cx="1783823" cy="178382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3574580" y="496620"/>
          <a:ext cx="178" cy="356764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3574580" y="2280444"/>
          <a:ext cx="1783823" cy="1783823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IPR protection</a:t>
          </a:r>
          <a:endParaRPr lang="en-US" sz="2700" strike="noStrike" kern="1200" dirty="0">
            <a:latin typeface="Franklin Gothic Medium Cond" panose="020B0606030402020204" pitchFamily="34" charset="0"/>
          </a:endParaRPr>
        </a:p>
      </dsp:txBody>
      <dsp:txXfrm>
        <a:off x="3574580" y="2280444"/>
        <a:ext cx="1783823" cy="1783823"/>
      </dsp:txXfrm>
    </dsp:sp>
    <dsp:sp modelId="{6BD72A25-4D58-46C4-806A-9CA3B372FDAD}">
      <dsp:nvSpPr>
        <dsp:cNvPr id="0" name=""/>
        <dsp:cNvSpPr/>
      </dsp:nvSpPr>
      <dsp:spPr>
        <a:xfrm>
          <a:off x="5359103" y="496620"/>
          <a:ext cx="1783823" cy="178382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5359103" y="496620"/>
          <a:ext cx="178" cy="356764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5359103" y="2280444"/>
          <a:ext cx="1783823" cy="1783823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5359103" y="2280444"/>
        <a:ext cx="1783823" cy="1783823"/>
      </dsp:txXfrm>
    </dsp:sp>
    <dsp:sp modelId="{C55FA3EA-AC64-4D7D-90A1-92BE8CA72180}">
      <dsp:nvSpPr>
        <dsp:cNvPr id="0" name=""/>
        <dsp:cNvSpPr/>
      </dsp:nvSpPr>
      <dsp:spPr>
        <a:xfrm>
          <a:off x="7143625" y="496620"/>
          <a:ext cx="1783823" cy="178382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7143625" y="496620"/>
          <a:ext cx="178" cy="356764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7143625" y="2280444"/>
          <a:ext cx="1783823" cy="1783823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7143625" y="2280444"/>
        <a:ext cx="1783823" cy="1783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9F1B6-A843-4F45-A159-9EC7661185F6}">
      <dsp:nvSpPr>
        <dsp:cNvPr id="0" name=""/>
        <dsp:cNvSpPr/>
      </dsp:nvSpPr>
      <dsp:spPr>
        <a:xfrm>
          <a:off x="2582" y="1247731"/>
          <a:ext cx="2518171" cy="989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Doing Business Report </a:t>
          </a:r>
          <a:endParaRPr lang="en-US" sz="2100" kern="1200"/>
        </a:p>
      </dsp:txBody>
      <dsp:txXfrm>
        <a:off x="2582" y="1247731"/>
        <a:ext cx="2518171" cy="989189"/>
      </dsp:txXfrm>
    </dsp:sp>
    <dsp:sp modelId="{58FCA915-A5AF-4B0A-86EC-39E2A1BA6632}">
      <dsp:nvSpPr>
        <dsp:cNvPr id="0" name=""/>
        <dsp:cNvSpPr/>
      </dsp:nvSpPr>
      <dsp:spPr>
        <a:xfrm>
          <a:off x="2582" y="2236920"/>
          <a:ext cx="2518171" cy="92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World Bank</a:t>
          </a:r>
          <a:endParaRPr lang="en-US" sz="2100" kern="1200"/>
        </a:p>
      </dsp:txBody>
      <dsp:txXfrm>
        <a:off x="2582" y="2236920"/>
        <a:ext cx="2518171" cy="922320"/>
      </dsp:txXfrm>
    </dsp:sp>
    <dsp:sp modelId="{B4A9605F-0051-4FDF-B15E-732CC45AD14E}">
      <dsp:nvSpPr>
        <dsp:cNvPr id="0" name=""/>
        <dsp:cNvSpPr/>
      </dsp:nvSpPr>
      <dsp:spPr>
        <a:xfrm>
          <a:off x="2873298" y="1247731"/>
          <a:ext cx="2518171" cy="989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World Investment Report </a:t>
          </a:r>
          <a:endParaRPr lang="en-US" sz="2100" kern="1200"/>
        </a:p>
      </dsp:txBody>
      <dsp:txXfrm>
        <a:off x="2873298" y="1247731"/>
        <a:ext cx="2518171" cy="989189"/>
      </dsp:txXfrm>
    </dsp:sp>
    <dsp:sp modelId="{58CED265-26D7-42D9-BFEA-D9754E5B02AB}">
      <dsp:nvSpPr>
        <dsp:cNvPr id="0" name=""/>
        <dsp:cNvSpPr/>
      </dsp:nvSpPr>
      <dsp:spPr>
        <a:xfrm>
          <a:off x="2873298" y="2236920"/>
          <a:ext cx="2518171" cy="92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UNCTAD</a:t>
          </a:r>
          <a:endParaRPr lang="en-US" sz="2100" kern="1200"/>
        </a:p>
      </dsp:txBody>
      <dsp:txXfrm>
        <a:off x="2873298" y="2236920"/>
        <a:ext cx="2518171" cy="922320"/>
      </dsp:txXfrm>
    </dsp:sp>
    <dsp:sp modelId="{BBD77A23-509F-4019-8F4E-BE1F0C52B775}">
      <dsp:nvSpPr>
        <dsp:cNvPr id="0" name=""/>
        <dsp:cNvSpPr/>
      </dsp:nvSpPr>
      <dsp:spPr>
        <a:xfrm>
          <a:off x="5744014" y="1247731"/>
          <a:ext cx="2518171" cy="9891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Global Competitiveness Report </a:t>
          </a:r>
          <a:endParaRPr lang="en-US" sz="2100" kern="1200"/>
        </a:p>
      </dsp:txBody>
      <dsp:txXfrm>
        <a:off x="5744014" y="1247731"/>
        <a:ext cx="2518171" cy="989189"/>
      </dsp:txXfrm>
    </dsp:sp>
    <dsp:sp modelId="{7D9900A2-9FB3-45DA-B319-22A5AFEE20DA}">
      <dsp:nvSpPr>
        <dsp:cNvPr id="0" name=""/>
        <dsp:cNvSpPr/>
      </dsp:nvSpPr>
      <dsp:spPr>
        <a:xfrm>
          <a:off x="5744014" y="2236920"/>
          <a:ext cx="2518171" cy="92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World Economic Forum</a:t>
          </a:r>
          <a:endParaRPr lang="en-US" sz="2100" kern="1200"/>
        </a:p>
      </dsp:txBody>
      <dsp:txXfrm>
        <a:off x="5744014" y="2236920"/>
        <a:ext cx="2518171" cy="9223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B7584-2D40-4645-8F33-5FAEF3AECE4E}">
      <dsp:nvSpPr>
        <dsp:cNvPr id="0" name=""/>
        <dsp:cNvSpPr/>
      </dsp:nvSpPr>
      <dsp:spPr>
        <a:xfrm>
          <a:off x="0" y="390402"/>
          <a:ext cx="7266720" cy="14332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3978" tIns="541528" rIns="56397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Scheme for startup IPR protection- fast tracking patenting </a:t>
          </a:r>
          <a:endParaRPr lang="en-US" sz="2600" kern="1200" dirty="0"/>
        </a:p>
      </dsp:txBody>
      <dsp:txXfrm>
        <a:off x="0" y="390402"/>
        <a:ext cx="7266720" cy="1433250"/>
      </dsp:txXfrm>
    </dsp:sp>
    <dsp:sp modelId="{3DAE9CBA-1901-4D1D-B54C-68529074448E}">
      <dsp:nvSpPr>
        <dsp:cNvPr id="0" name=""/>
        <dsp:cNvSpPr/>
      </dsp:nvSpPr>
      <dsp:spPr>
        <a:xfrm>
          <a:off x="363336" y="6642"/>
          <a:ext cx="5086704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265" tIns="0" rIns="192265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Comm</a:t>
          </a:r>
          <a:r>
            <a:rPr lang="en-US" sz="2600" kern="1200" dirty="0" smtClean="0"/>
            <a:t> Ministry: SIPP</a:t>
          </a:r>
          <a:endParaRPr lang="en-US" sz="2600" kern="1200" dirty="0"/>
        </a:p>
      </dsp:txBody>
      <dsp:txXfrm>
        <a:off x="400803" y="44109"/>
        <a:ext cx="5011770" cy="692586"/>
      </dsp:txXfrm>
    </dsp:sp>
    <dsp:sp modelId="{AB63A2AC-011F-4374-BEF5-8DB5AD906567}">
      <dsp:nvSpPr>
        <dsp:cNvPr id="0" name=""/>
        <dsp:cNvSpPr/>
      </dsp:nvSpPr>
      <dsp:spPr>
        <a:xfrm>
          <a:off x="0" y="2347813"/>
          <a:ext cx="7266720" cy="1474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3978" tIns="541528" rIns="56397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/>
            <a:t>Ucchattar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Avishkar</a:t>
          </a:r>
          <a:r>
            <a:rPr lang="en-US" sz="2600" kern="1200" dirty="0" smtClean="0"/>
            <a:t> Yojana (UAV)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Dept of higher education-&gt; IIT-&gt; innovation  </a:t>
          </a:r>
          <a:endParaRPr lang="en-US" sz="2600" kern="1200" dirty="0"/>
        </a:p>
      </dsp:txBody>
      <dsp:txXfrm>
        <a:off x="0" y="2347813"/>
        <a:ext cx="7266720" cy="1474200"/>
      </dsp:txXfrm>
    </dsp:sp>
    <dsp:sp modelId="{43C5914F-BE6E-43DE-84D9-D8CB161444ED}">
      <dsp:nvSpPr>
        <dsp:cNvPr id="0" name=""/>
        <dsp:cNvSpPr/>
      </dsp:nvSpPr>
      <dsp:spPr>
        <a:xfrm>
          <a:off x="363336" y="1964052"/>
          <a:ext cx="5086704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265" tIns="0" rIns="192265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HRD Ministry: UAV, 2016</a:t>
          </a:r>
          <a:endParaRPr lang="en-US" sz="2600" kern="1200" dirty="0"/>
        </a:p>
      </dsp:txBody>
      <dsp:txXfrm>
        <a:off x="400803" y="2001519"/>
        <a:ext cx="5011770" cy="692586"/>
      </dsp:txXfrm>
    </dsp:sp>
    <dsp:sp modelId="{7137135A-B4AE-4307-B16F-4E4B17730A09}">
      <dsp:nvSpPr>
        <dsp:cNvPr id="0" name=""/>
        <dsp:cNvSpPr/>
      </dsp:nvSpPr>
      <dsp:spPr>
        <a:xfrm>
          <a:off x="0" y="4346173"/>
          <a:ext cx="7266720" cy="1801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3978" tIns="541528" rIns="56397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National Initiative for Developing and Harnessing Innovations (NIDHI) 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Under that “PRAYAS” Centres for incubation</a:t>
          </a:r>
          <a:endParaRPr lang="en-US" sz="2600" kern="1200" dirty="0"/>
        </a:p>
      </dsp:txBody>
      <dsp:txXfrm>
        <a:off x="0" y="4346173"/>
        <a:ext cx="7266720" cy="1801800"/>
      </dsp:txXfrm>
    </dsp:sp>
    <dsp:sp modelId="{3C51E86C-54E7-44E2-B84A-9BB4C299BE5E}">
      <dsp:nvSpPr>
        <dsp:cNvPr id="0" name=""/>
        <dsp:cNvSpPr/>
      </dsp:nvSpPr>
      <dsp:spPr>
        <a:xfrm>
          <a:off x="363336" y="3962413"/>
          <a:ext cx="5086704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265" tIns="0" rIns="192265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Dept of Sci-Tech:  NIDHI, 2016</a:t>
          </a:r>
          <a:endParaRPr lang="en-US" sz="2600" kern="1200" dirty="0"/>
        </a:p>
      </dsp:txBody>
      <dsp:txXfrm>
        <a:off x="400803" y="3999880"/>
        <a:ext cx="5011770" cy="69258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E8D60-C05C-4259-803B-3AAEBBAEC2A8}">
      <dsp:nvSpPr>
        <dsp:cNvPr id="0" name=""/>
        <dsp:cNvSpPr/>
      </dsp:nvSpPr>
      <dsp:spPr>
        <a:xfrm>
          <a:off x="47903" y="2548"/>
          <a:ext cx="2385000" cy="16818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Salt, Cement &amp; Seafood: coastal?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903" y="2548"/>
        <a:ext cx="2385000" cy="1681815"/>
      </dsp:txXfrm>
    </dsp:sp>
    <dsp:sp modelId="{F1FC5133-81AE-47F8-AA9B-5182A1E4F4E8}">
      <dsp:nvSpPr>
        <dsp:cNvPr id="0" name=""/>
        <dsp:cNvSpPr/>
      </dsp:nvSpPr>
      <dsp:spPr>
        <a:xfrm>
          <a:off x="25403" y="1768454"/>
          <a:ext cx="2430000" cy="16818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Textile, Dairy: landlocked </a:t>
          </a:r>
          <a:r>
            <a:rPr lang="en-US" sz="3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</a:t>
          </a: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?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403" y="1768454"/>
        <a:ext cx="2430000" cy="1681815"/>
      </dsp:txXfrm>
    </dsp:sp>
    <dsp:sp modelId="{CF9F3F25-C6FA-40BB-AAE0-0DD88164990F}">
      <dsp:nvSpPr>
        <dsp:cNvPr id="0" name=""/>
        <dsp:cNvSpPr/>
      </dsp:nvSpPr>
      <dsp:spPr>
        <a:xfrm>
          <a:off x="115403" y="3534360"/>
          <a:ext cx="2250000" cy="16818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Petrochem, Fertilizer= nearby why?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403" y="3534360"/>
        <a:ext cx="2250000" cy="168181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7BE97-2D80-4105-95D5-D3483881DF65}">
      <dsp:nvSpPr>
        <dsp:cNvPr id="0" name=""/>
        <dsp:cNvSpPr/>
      </dsp:nvSpPr>
      <dsp:spPr>
        <a:xfrm>
          <a:off x="541775" y="3303"/>
          <a:ext cx="1800000" cy="21803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 near coast?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1775" y="3303"/>
        <a:ext cx="1800000" cy="2180368"/>
      </dsp:txXfrm>
    </dsp:sp>
    <dsp:sp modelId="{462FC605-E7FD-4DE2-BF8E-CA3DBDB1A670}">
      <dsp:nvSpPr>
        <dsp:cNvPr id="0" name=""/>
        <dsp:cNvSpPr/>
      </dsp:nvSpPr>
      <dsp:spPr>
        <a:xfrm>
          <a:off x="496775" y="2292690"/>
          <a:ext cx="1890000" cy="21803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Petrochem, Fertilizer= nearby why?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775" y="2292690"/>
        <a:ext cx="1890000" cy="2180368"/>
      </dsp:txXfrm>
    </dsp:sp>
    <dsp:sp modelId="{B1713907-D4AA-4156-8E1B-CA99A9E00008}">
      <dsp:nvSpPr>
        <dsp:cNvPr id="0" name=""/>
        <dsp:cNvSpPr/>
      </dsp:nvSpPr>
      <dsp:spPr>
        <a:xfrm>
          <a:off x="1775" y="4582077"/>
          <a:ext cx="2880000" cy="21803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Woolen, Textile, Iron Steel, cement - both landlocked &amp; coastal?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5" y="4582077"/>
        <a:ext cx="2880000" cy="218036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0456"/>
          <a:ext cx="2525966" cy="1710867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2419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2419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0456"/>
          <a:ext cx="2525966" cy="1710867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2419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2419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442C0-6C4F-44CA-B991-94047FEE1E79}">
      <dsp:nvSpPr>
        <dsp:cNvPr id="0" name=""/>
        <dsp:cNvSpPr/>
      </dsp:nvSpPr>
      <dsp:spPr>
        <a:xfrm rot="5400000">
          <a:off x="362658" y="1838609"/>
          <a:ext cx="1357854" cy="1545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81CD9-DFE2-4FF6-8ACF-01DEE21992E3}">
      <dsp:nvSpPr>
        <dsp:cNvPr id="0" name=""/>
        <dsp:cNvSpPr/>
      </dsp:nvSpPr>
      <dsp:spPr>
        <a:xfrm>
          <a:off x="2909" y="583184"/>
          <a:ext cx="2285828" cy="110043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50-90s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6637" y="636912"/>
        <a:ext cx="2178372" cy="992979"/>
      </dsp:txXfrm>
    </dsp:sp>
    <dsp:sp modelId="{B4CCE165-F378-4ED1-9E91-639E979A020A}">
      <dsp:nvSpPr>
        <dsp:cNvPr id="0" name=""/>
        <dsp:cNvSpPr/>
      </dsp:nvSpPr>
      <dsp:spPr>
        <a:xfrm>
          <a:off x="2390672" y="477384"/>
          <a:ext cx="3319218" cy="1293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Poor return on Education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“Low Skilled” Generation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2390672" y="477384"/>
        <a:ext cx="3319218" cy="1293194"/>
      </dsp:txXfrm>
    </dsp:sp>
    <dsp:sp modelId="{0D8CE894-4D17-43D3-8D10-D7DBA4596DAD}">
      <dsp:nvSpPr>
        <dsp:cNvPr id="0" name=""/>
        <dsp:cNvSpPr/>
      </dsp:nvSpPr>
      <dsp:spPr>
        <a:xfrm rot="5400000">
          <a:off x="2655466" y="3483346"/>
          <a:ext cx="1357854" cy="1545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8671799"/>
            <a:satOff val="-11949"/>
            <a:lumOff val="12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3C69E-6351-4104-A208-814ABCEDE846}">
      <dsp:nvSpPr>
        <dsp:cNvPr id="0" name=""/>
        <dsp:cNvSpPr/>
      </dsp:nvSpPr>
      <dsp:spPr>
        <a:xfrm>
          <a:off x="2295717" y="2242393"/>
          <a:ext cx="2285828" cy="1071491"/>
        </a:xfrm>
        <a:prstGeom prst="roundRect">
          <a:avLst>
            <a:gd name="adj" fmla="val 1667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Mid-2005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2348032" y="2294708"/>
        <a:ext cx="2181198" cy="966861"/>
      </dsp:txXfrm>
    </dsp:sp>
    <dsp:sp modelId="{A1BBD27F-7C17-4D4A-9E8E-EED14008406C}">
      <dsp:nvSpPr>
        <dsp:cNvPr id="0" name=""/>
        <dsp:cNvSpPr/>
      </dsp:nvSpPr>
      <dsp:spPr>
        <a:xfrm>
          <a:off x="4581545" y="2130734"/>
          <a:ext cx="1662493" cy="1293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English Medium Boom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4581545" y="2130734"/>
        <a:ext cx="1662493" cy="1293194"/>
      </dsp:txXfrm>
    </dsp:sp>
    <dsp:sp modelId="{1F36CFE4-F99D-4942-AA4E-3DC2C4BB161D}">
      <dsp:nvSpPr>
        <dsp:cNvPr id="0" name=""/>
        <dsp:cNvSpPr/>
      </dsp:nvSpPr>
      <dsp:spPr>
        <a:xfrm>
          <a:off x="4588525" y="3858722"/>
          <a:ext cx="2285828" cy="1128307"/>
        </a:xfrm>
        <a:prstGeom prst="roundRect">
          <a:avLst>
            <a:gd name="adj" fmla="val 1667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2020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643614" y="3913811"/>
        <a:ext cx="2175650" cy="1018129"/>
      </dsp:txXfrm>
    </dsp:sp>
    <dsp:sp modelId="{7CAF1CDF-5142-4561-8B7F-95E392170407}">
      <dsp:nvSpPr>
        <dsp:cNvPr id="0" name=""/>
        <dsp:cNvSpPr/>
      </dsp:nvSpPr>
      <dsp:spPr>
        <a:xfrm>
          <a:off x="6616185" y="3775471"/>
          <a:ext cx="2178830" cy="1293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Will enter in workforce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6616185" y="3775471"/>
        <a:ext cx="2178830" cy="12931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16774-7084-409A-B746-DBC2586F335D}">
      <dsp:nvSpPr>
        <dsp:cNvPr id="0" name=""/>
        <dsp:cNvSpPr/>
      </dsp:nvSpPr>
      <dsp:spPr>
        <a:xfrm>
          <a:off x="0" y="745392"/>
          <a:ext cx="3965331" cy="149078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Special Ministry for Skill and entrepreneurship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 &lt;+ policy in 2015&gt;</a:t>
          </a:r>
          <a:endParaRPr lang="en-US" sz="27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3664" y="789056"/>
        <a:ext cx="3878003" cy="14034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75C95-3233-499C-90E3-E1C228225996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Pradhan </a:t>
          </a:r>
          <a:r>
            <a:rPr lang="en-US" sz="3100" kern="1200" dirty="0" err="1" smtClean="0"/>
            <a:t>Mantri’s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Kaushal</a:t>
          </a:r>
          <a:r>
            <a:rPr lang="en-US" sz="3100" kern="1200" dirty="0" smtClean="0"/>
            <a:t> Vikas Yojana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2015: before that “STAR” of NSDC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training: 8k/&gt; stipend + certificate + bank loans. Focus on class 10, 12 dropouts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Core Scheme under Skill Ministry [60-40|90-10]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strike="sngStrike" kern="1200" dirty="0" smtClean="0"/>
            <a:t>Budget 2017: ~3k cr. [figures not imp for exam.]</a:t>
          </a:r>
          <a:endParaRPr lang="en-US" sz="2400" strike="sngStrike" kern="1200" dirty="0"/>
        </a:p>
      </dsp:txBody>
      <dsp:txXfrm>
        <a:off x="2012540" y="0"/>
        <a:ext cx="6785384" cy="2529555"/>
      </dsp:txXfrm>
    </dsp:sp>
    <dsp:sp modelId="{9B36DB4C-1389-43AE-B73A-88C420E7E900}">
      <dsp:nvSpPr>
        <dsp:cNvPr id="0" name=""/>
        <dsp:cNvSpPr/>
      </dsp:nvSpPr>
      <dsp:spPr>
        <a:xfrm>
          <a:off x="442911" y="252955"/>
          <a:ext cx="1379673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8F077-7E58-4DE8-9FC0-36B11EB75F68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 </a:t>
          </a:r>
          <a:r>
            <a:rPr lang="en-US" sz="3100" kern="1200" dirty="0" err="1" smtClean="0"/>
            <a:t>D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Gramin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Kaushal</a:t>
          </a:r>
          <a:r>
            <a:rPr lang="en-US" sz="3100" kern="1200" dirty="0" smtClean="0"/>
            <a:t> / [Urban] </a:t>
          </a:r>
          <a:r>
            <a:rPr lang="en-US" sz="3100" kern="1200" dirty="0" err="1" smtClean="0"/>
            <a:t>Antyodaya</a:t>
          </a:r>
          <a:r>
            <a:rPr lang="en-US" sz="3100" kern="1200" dirty="0" smtClean="0"/>
            <a:t> Yojana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Min: Rural Dev, Urban Poverty Alleviation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Training, SHG, cheap loans.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&lt;NEXT slide&gt;</a:t>
          </a:r>
          <a:endParaRPr lang="en-US" sz="2400" kern="1200" dirty="0"/>
        </a:p>
      </dsp:txBody>
      <dsp:txXfrm>
        <a:off x="2012540" y="2782510"/>
        <a:ext cx="6785384" cy="2529555"/>
      </dsp:txXfrm>
    </dsp:sp>
    <dsp:sp modelId="{2DDC070E-A8E9-41CD-98BA-DD564227B139}">
      <dsp:nvSpPr>
        <dsp:cNvPr id="0" name=""/>
        <dsp:cNvSpPr/>
      </dsp:nvSpPr>
      <dsp:spPr>
        <a:xfrm>
          <a:off x="341313" y="3035466"/>
          <a:ext cx="1582869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B80FA-B823-41C8-BEB7-B98C5F1514DD}">
      <dsp:nvSpPr>
        <dsp:cNvPr id="0" name=""/>
        <dsp:cNvSpPr/>
      </dsp:nvSpPr>
      <dsp:spPr>
        <a:xfrm>
          <a:off x="0" y="5165803"/>
          <a:ext cx="2108200" cy="67800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Muslim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5165803"/>
        <a:ext cx="2108200" cy="678008"/>
      </dsp:txXfrm>
    </dsp:sp>
    <dsp:sp modelId="{45847224-55F7-41A1-B338-8FD5B323DA87}">
      <dsp:nvSpPr>
        <dsp:cNvPr id="0" name=""/>
        <dsp:cNvSpPr/>
      </dsp:nvSpPr>
      <dsp:spPr>
        <a:xfrm rot="10800000">
          <a:off x="0" y="4133195"/>
          <a:ext cx="2108200" cy="1042777"/>
        </a:xfrm>
        <a:prstGeom prst="upArrowCallout">
          <a:avLst/>
        </a:prstGeom>
        <a:solidFill>
          <a:schemeClr val="accent4">
            <a:shade val="80000"/>
            <a:hueOff val="34716"/>
            <a:satOff val="-4009"/>
            <a:lumOff val="626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Christian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4133195"/>
        <a:ext cx="2108200" cy="677565"/>
      </dsp:txXfrm>
    </dsp:sp>
    <dsp:sp modelId="{C6B7C739-D0AC-4B6A-931F-8F6FBCE5BAB0}">
      <dsp:nvSpPr>
        <dsp:cNvPr id="0" name=""/>
        <dsp:cNvSpPr/>
      </dsp:nvSpPr>
      <dsp:spPr>
        <a:xfrm rot="10800000">
          <a:off x="0" y="3100588"/>
          <a:ext cx="2108200" cy="1042777"/>
        </a:xfrm>
        <a:prstGeom prst="upArrowCallout">
          <a:avLst/>
        </a:prstGeom>
        <a:solidFill>
          <a:schemeClr val="accent4">
            <a:shade val="80000"/>
            <a:hueOff val="69433"/>
            <a:satOff val="-8017"/>
            <a:lumOff val="1252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Sikh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3100588"/>
        <a:ext cx="2108200" cy="677565"/>
      </dsp:txXfrm>
    </dsp:sp>
    <dsp:sp modelId="{04F295E4-ED4E-448A-BDA0-8C361CBF385D}">
      <dsp:nvSpPr>
        <dsp:cNvPr id="0" name=""/>
        <dsp:cNvSpPr/>
      </dsp:nvSpPr>
      <dsp:spPr>
        <a:xfrm rot="10800000">
          <a:off x="0" y="2067980"/>
          <a:ext cx="2108200" cy="1042777"/>
        </a:xfrm>
        <a:prstGeom prst="upArrowCallout">
          <a:avLst/>
        </a:prstGeom>
        <a:solidFill>
          <a:schemeClr val="accent4">
            <a:shade val="80000"/>
            <a:hueOff val="104149"/>
            <a:satOff val="-12026"/>
            <a:lumOff val="1879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Buddhist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2067980"/>
        <a:ext cx="2108200" cy="677565"/>
      </dsp:txXfrm>
    </dsp:sp>
    <dsp:sp modelId="{0D3BE377-FB17-4391-8141-E3E3BFF2C26E}">
      <dsp:nvSpPr>
        <dsp:cNvPr id="0" name=""/>
        <dsp:cNvSpPr/>
      </dsp:nvSpPr>
      <dsp:spPr>
        <a:xfrm rot="10800000">
          <a:off x="0" y="1035373"/>
          <a:ext cx="2108200" cy="1042777"/>
        </a:xfrm>
        <a:prstGeom prst="upArrowCallout">
          <a:avLst/>
        </a:prstGeom>
        <a:solidFill>
          <a:schemeClr val="accent4">
            <a:shade val="80000"/>
            <a:hueOff val="138866"/>
            <a:satOff val="-16034"/>
            <a:lumOff val="2505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Jain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035373"/>
        <a:ext cx="2108200" cy="677565"/>
      </dsp:txXfrm>
    </dsp:sp>
    <dsp:sp modelId="{F12C1C84-2ED5-49B6-8087-C6BFE17EEE69}">
      <dsp:nvSpPr>
        <dsp:cNvPr id="0" name=""/>
        <dsp:cNvSpPr/>
      </dsp:nvSpPr>
      <dsp:spPr>
        <a:xfrm rot="10800000">
          <a:off x="0" y="2765"/>
          <a:ext cx="2108200" cy="1042777"/>
        </a:xfrm>
        <a:prstGeom prst="upArrowCallout">
          <a:avLst/>
        </a:prstGeom>
        <a:solidFill>
          <a:schemeClr val="accent4">
            <a:shade val="80000"/>
            <a:hueOff val="173582"/>
            <a:satOff val="-20043"/>
            <a:lumOff val="3132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Parsi, 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2765"/>
        <a:ext cx="2108200" cy="6775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0ED28-FF55-48B4-8773-52B82039894E}">
      <dsp:nvSpPr>
        <dsp:cNvPr id="0" name=""/>
        <dsp:cNvSpPr/>
      </dsp:nvSpPr>
      <dsp:spPr>
        <a:xfrm>
          <a:off x="4979" y="283894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Hamari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Dharohar</a:t>
          </a:r>
          <a:endParaRPr lang="en-US" sz="3100" kern="1200" dirty="0"/>
        </a:p>
      </dsp:txBody>
      <dsp:txXfrm>
        <a:off x="25803" y="304718"/>
        <a:ext cx="2802296" cy="669338"/>
      </dsp:txXfrm>
    </dsp:sp>
    <dsp:sp modelId="{E2E6D9CA-25EA-470F-BA0D-8264B5DB1FD1}">
      <dsp:nvSpPr>
        <dsp:cNvPr id="0" name=""/>
        <dsp:cNvSpPr/>
      </dsp:nvSpPr>
      <dsp:spPr>
        <a:xfrm rot="5400000">
          <a:off x="1364740" y="1057091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C4B93-7439-4685-B9C4-946449D8DEFA}">
      <dsp:nvSpPr>
        <dsp:cNvPr id="0" name=""/>
        <dsp:cNvSpPr/>
      </dsp:nvSpPr>
      <dsp:spPr>
        <a:xfrm>
          <a:off x="4979" y="1243725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Culture preservation </a:t>
          </a:r>
          <a:endParaRPr lang="en-US" sz="2300" kern="1200" dirty="0"/>
        </a:p>
      </dsp:txBody>
      <dsp:txXfrm>
        <a:off x="25803" y="1264549"/>
        <a:ext cx="2802296" cy="669338"/>
      </dsp:txXfrm>
    </dsp:sp>
    <dsp:sp modelId="{DCB9CE3B-F4EB-4238-B30D-92FC6A243B6F}">
      <dsp:nvSpPr>
        <dsp:cNvPr id="0" name=""/>
        <dsp:cNvSpPr/>
      </dsp:nvSpPr>
      <dsp:spPr>
        <a:xfrm rot="5400000">
          <a:off x="1364740" y="2016923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E0375-CB9F-4C92-85A7-63C13D7D7158}">
      <dsp:nvSpPr>
        <dsp:cNvPr id="0" name=""/>
        <dsp:cNvSpPr/>
      </dsp:nvSpPr>
      <dsp:spPr>
        <a:xfrm>
          <a:off x="4979" y="2203556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Museum fund</a:t>
          </a:r>
          <a:endParaRPr lang="en-US" sz="2300" kern="1200" dirty="0"/>
        </a:p>
      </dsp:txBody>
      <dsp:txXfrm>
        <a:off x="25803" y="2224380"/>
        <a:ext cx="2802296" cy="669338"/>
      </dsp:txXfrm>
    </dsp:sp>
    <dsp:sp modelId="{B9A7E0DA-17BF-4E46-86B3-E691ED25CA80}">
      <dsp:nvSpPr>
        <dsp:cNvPr id="0" name=""/>
        <dsp:cNvSpPr/>
      </dsp:nvSpPr>
      <dsp:spPr>
        <a:xfrm rot="5400000">
          <a:off x="1364740" y="2976754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D3EB8-5228-4EB5-B460-4E4DA491C215}">
      <dsp:nvSpPr>
        <dsp:cNvPr id="0" name=""/>
        <dsp:cNvSpPr/>
      </dsp:nvSpPr>
      <dsp:spPr>
        <a:xfrm>
          <a:off x="4979" y="3163388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Fellowship research fund..</a:t>
          </a:r>
          <a:endParaRPr lang="en-US" sz="2300" kern="1200" dirty="0"/>
        </a:p>
      </dsp:txBody>
      <dsp:txXfrm>
        <a:off x="25803" y="3184212"/>
        <a:ext cx="2802296" cy="669338"/>
      </dsp:txXfrm>
    </dsp:sp>
    <dsp:sp modelId="{08595518-6230-43A4-9354-B29FC71ED033}">
      <dsp:nvSpPr>
        <dsp:cNvPr id="0" name=""/>
        <dsp:cNvSpPr/>
      </dsp:nvSpPr>
      <dsp:spPr>
        <a:xfrm rot="5400000">
          <a:off x="1364740" y="3936585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5DC23-267E-4A46-A625-A20F6D017488}">
      <dsp:nvSpPr>
        <dsp:cNvPr id="0" name=""/>
        <dsp:cNvSpPr/>
      </dsp:nvSpPr>
      <dsp:spPr>
        <a:xfrm>
          <a:off x="4979" y="4123219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“Core of the Core” Umbrella</a:t>
          </a:r>
          <a:endParaRPr lang="en-US" sz="2300" kern="1200" dirty="0"/>
        </a:p>
      </dsp:txBody>
      <dsp:txXfrm>
        <a:off x="25803" y="4144043"/>
        <a:ext cx="2802296" cy="669338"/>
      </dsp:txXfrm>
    </dsp:sp>
    <dsp:sp modelId="{33F6E1BF-9E80-4B99-81D1-5C7EDB1FB80E}">
      <dsp:nvSpPr>
        <dsp:cNvPr id="0" name=""/>
        <dsp:cNvSpPr/>
      </dsp:nvSpPr>
      <dsp:spPr>
        <a:xfrm>
          <a:off x="3247076" y="283894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Jio</a:t>
          </a:r>
          <a:r>
            <a:rPr lang="en-US" sz="3100" kern="1200" dirty="0" smtClean="0"/>
            <a:t> </a:t>
          </a:r>
          <a:r>
            <a:rPr lang="en-US" sz="3100" strike="sngStrike" kern="1200" dirty="0" smtClean="0"/>
            <a:t>4g </a:t>
          </a:r>
          <a:r>
            <a:rPr lang="en-US" sz="3100" kern="1200" dirty="0" smtClean="0"/>
            <a:t>Parsi (2013)</a:t>
          </a:r>
          <a:endParaRPr lang="en-US" sz="3100" kern="1200" dirty="0"/>
        </a:p>
      </dsp:txBody>
      <dsp:txXfrm>
        <a:off x="3267900" y="304718"/>
        <a:ext cx="2802296" cy="669338"/>
      </dsp:txXfrm>
    </dsp:sp>
    <dsp:sp modelId="{207BC3C7-B0F9-4D03-9F4A-9D08DE8E9882}">
      <dsp:nvSpPr>
        <dsp:cNvPr id="0" name=""/>
        <dsp:cNvSpPr/>
      </dsp:nvSpPr>
      <dsp:spPr>
        <a:xfrm rot="5400000">
          <a:off x="4606836" y="1057091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99673-9004-4618-A2AA-BDD5F1554D04}">
      <dsp:nvSpPr>
        <dsp:cNvPr id="0" name=""/>
        <dsp:cNvSpPr/>
      </dsp:nvSpPr>
      <dsp:spPr>
        <a:xfrm>
          <a:off x="3247076" y="1243725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&lt;1 lakh pop </a:t>
          </a:r>
          <a:r>
            <a:rPr lang="en-US" sz="2300" kern="1200" dirty="0" smtClean="0">
              <a:sym typeface="Wingdings" panose="05000000000000000000" pitchFamily="2" charset="2"/>
            </a:rPr>
            <a:t></a:t>
          </a:r>
          <a:endParaRPr lang="en-US" sz="2300" kern="1200" dirty="0"/>
        </a:p>
      </dsp:txBody>
      <dsp:txXfrm>
        <a:off x="3267900" y="1264549"/>
        <a:ext cx="2802296" cy="669338"/>
      </dsp:txXfrm>
    </dsp:sp>
    <dsp:sp modelId="{09B11741-C1D6-49BB-A1A5-DD5650694B44}">
      <dsp:nvSpPr>
        <dsp:cNvPr id="0" name=""/>
        <dsp:cNvSpPr/>
      </dsp:nvSpPr>
      <dsp:spPr>
        <a:xfrm rot="5400000">
          <a:off x="4606836" y="2016923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098E5-45A0-492B-A684-656D80D1661B}">
      <dsp:nvSpPr>
        <dsp:cNvPr id="0" name=""/>
        <dsp:cNvSpPr/>
      </dsp:nvSpPr>
      <dsp:spPr>
        <a:xfrm>
          <a:off x="3247076" y="2203556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ART, IVF, infertility treatment</a:t>
          </a:r>
          <a:endParaRPr lang="en-US" sz="2300" kern="1200" dirty="0"/>
        </a:p>
      </dsp:txBody>
      <dsp:txXfrm>
        <a:off x="3267900" y="2224380"/>
        <a:ext cx="2802296" cy="669338"/>
      </dsp:txXfrm>
    </dsp:sp>
    <dsp:sp modelId="{F4498102-F4E5-4AFD-A57A-8A481E98956B}">
      <dsp:nvSpPr>
        <dsp:cNvPr id="0" name=""/>
        <dsp:cNvSpPr/>
      </dsp:nvSpPr>
      <dsp:spPr>
        <a:xfrm rot="5400000">
          <a:off x="4606836" y="2976754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3919E-AD8A-40AF-BE4D-EB2BDAA4BF32}">
      <dsp:nvSpPr>
        <dsp:cNvPr id="0" name=""/>
        <dsp:cNvSpPr/>
      </dsp:nvSpPr>
      <dsp:spPr>
        <a:xfrm>
          <a:off x="3247076" y="3163388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100% CSS</a:t>
          </a:r>
          <a:endParaRPr lang="en-US" sz="2300" kern="1200" dirty="0"/>
        </a:p>
      </dsp:txBody>
      <dsp:txXfrm>
        <a:off x="3267900" y="3184212"/>
        <a:ext cx="2802296" cy="669338"/>
      </dsp:txXfrm>
    </dsp:sp>
    <dsp:sp modelId="{F2991929-FF69-4BF8-BED2-0DCEA9085455}">
      <dsp:nvSpPr>
        <dsp:cNvPr id="0" name=""/>
        <dsp:cNvSpPr/>
      </dsp:nvSpPr>
      <dsp:spPr>
        <a:xfrm rot="5400000">
          <a:off x="4606836" y="3936585"/>
          <a:ext cx="124422" cy="1244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BC70F-C2E1-4E8E-884A-2A94F84069D8}">
      <dsp:nvSpPr>
        <dsp:cNvPr id="0" name=""/>
        <dsp:cNvSpPr/>
      </dsp:nvSpPr>
      <dsp:spPr>
        <a:xfrm>
          <a:off x="3247076" y="4123219"/>
          <a:ext cx="2843944" cy="71098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“Core of the Core” Umbrella</a:t>
          </a:r>
          <a:endParaRPr lang="en-US" sz="2300" kern="1200" dirty="0"/>
        </a:p>
      </dsp:txBody>
      <dsp:txXfrm>
        <a:off x="3267900" y="4144043"/>
        <a:ext cx="2802296" cy="6693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F00C4-1D73-4F89-BFBC-16653B1FB119}">
      <dsp:nvSpPr>
        <dsp:cNvPr id="0" name=""/>
        <dsp:cNvSpPr/>
      </dsp:nvSpPr>
      <dsp:spPr>
        <a:xfrm rot="16200000">
          <a:off x="-1238051" y="2055652"/>
          <a:ext cx="3077487" cy="51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6977" bIns="0" numCol="1" spcCol="1270" anchor="t" anchorCtr="0">
          <a:noAutofit/>
        </a:bodyPr>
        <a:lstStyle/>
        <a:p>
          <a:pPr lvl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Religious</a:t>
          </a:r>
          <a:endParaRPr lang="en-US" sz="3900" kern="1200" dirty="0"/>
        </a:p>
      </dsp:txBody>
      <dsp:txXfrm>
        <a:off x="-1238051" y="2055652"/>
        <a:ext cx="3077487" cy="518147"/>
      </dsp:txXfrm>
    </dsp:sp>
    <dsp:sp modelId="{267166A5-6627-4C5D-BA09-7968183E99AA}">
      <dsp:nvSpPr>
        <dsp:cNvPr id="0" name=""/>
        <dsp:cNvSpPr/>
      </dsp:nvSpPr>
      <dsp:spPr>
        <a:xfrm>
          <a:off x="559766" y="775982"/>
          <a:ext cx="2580924" cy="3077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56977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Parsi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Jain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Buddhist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Sikh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Christian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Muslim</a:t>
          </a:r>
          <a:endParaRPr lang="en-US" sz="2500" kern="1200" dirty="0"/>
        </a:p>
      </dsp:txBody>
      <dsp:txXfrm>
        <a:off x="559766" y="775982"/>
        <a:ext cx="2580924" cy="3077487"/>
      </dsp:txXfrm>
    </dsp:sp>
    <dsp:sp modelId="{852400E9-A113-4466-960F-56811E04A5B4}">
      <dsp:nvSpPr>
        <dsp:cNvPr id="0" name=""/>
        <dsp:cNvSpPr/>
      </dsp:nvSpPr>
      <dsp:spPr>
        <a:xfrm>
          <a:off x="41618" y="92027"/>
          <a:ext cx="1036295" cy="103629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CB2B7-DFE8-4072-A9EF-44E48E26D3AE}">
      <dsp:nvSpPr>
        <dsp:cNvPr id="0" name=""/>
        <dsp:cNvSpPr/>
      </dsp:nvSpPr>
      <dsp:spPr>
        <a:xfrm rot="16200000">
          <a:off x="2526539" y="2055652"/>
          <a:ext cx="3077487" cy="51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6977" bIns="0" numCol="1" spcCol="1270" anchor="t" anchorCtr="0">
          <a:noAutofit/>
        </a:bodyPr>
        <a:lstStyle/>
        <a:p>
          <a:pPr lvl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Linguistic</a:t>
          </a:r>
          <a:endParaRPr lang="en-US" sz="3900" kern="1200" dirty="0"/>
        </a:p>
      </dsp:txBody>
      <dsp:txXfrm>
        <a:off x="2526539" y="2055652"/>
        <a:ext cx="3077487" cy="518147"/>
      </dsp:txXfrm>
    </dsp:sp>
    <dsp:sp modelId="{339A1F6D-1E46-40B0-9ACF-134E786C346A}">
      <dsp:nvSpPr>
        <dsp:cNvPr id="0" name=""/>
        <dsp:cNvSpPr/>
      </dsp:nvSpPr>
      <dsp:spPr>
        <a:xfrm>
          <a:off x="4324356" y="775982"/>
          <a:ext cx="2580924" cy="3077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56977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Sindhi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Marathi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Urdu</a:t>
          </a:r>
          <a:endParaRPr lang="en-US" sz="2500" kern="1200" dirty="0"/>
        </a:p>
      </dsp:txBody>
      <dsp:txXfrm>
        <a:off x="4324356" y="775982"/>
        <a:ext cx="2580924" cy="3077487"/>
      </dsp:txXfrm>
    </dsp:sp>
    <dsp:sp modelId="{375AC908-7FD0-4931-9EC2-A69F9FF76866}">
      <dsp:nvSpPr>
        <dsp:cNvPr id="0" name=""/>
        <dsp:cNvSpPr/>
      </dsp:nvSpPr>
      <dsp:spPr>
        <a:xfrm>
          <a:off x="3806209" y="92027"/>
          <a:ext cx="1036295" cy="1036295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EEFFF-0BFF-4BDA-A828-C3A3E48CD246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B934F-4B17-48B7-8586-DDED21CED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smtClean="0"/>
              <a:t>Disguised unemployment vs. demographic dividend</a:t>
            </a:r>
          </a:p>
          <a:p>
            <a:pPr fontAlgn="ctr"/>
            <a:r>
              <a:rPr lang="en-US" dirty="0" smtClean="0"/>
              <a:t>Land consolidation =&gt; bigger farm =&gt; mechanization =&gt; agro output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 smtClean="0"/>
          </a:p>
          <a:p>
            <a:pPr fontAlgn="ctr"/>
            <a:r>
              <a:rPr lang="en-US" dirty="0" smtClean="0"/>
              <a:t>~6 crore worker shortage in 1st world by 2020.</a:t>
            </a:r>
          </a:p>
          <a:p>
            <a:pPr fontAlgn="ctr"/>
            <a:r>
              <a:rPr lang="en-US" dirty="0" smtClean="0"/>
              <a:t>Only 10% of new India workers skilled. (China 50%)</a:t>
            </a:r>
          </a:p>
          <a:p>
            <a:pPr fontAlgn="ctr"/>
            <a:r>
              <a:rPr lang="en-US" dirty="0" smtClean="0"/>
              <a:t>Make in India useless without skilled workers.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7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50s-90s, private return on “Education” was poor.</a:t>
            </a:r>
          </a:p>
          <a:p>
            <a:r>
              <a:rPr lang="en-US" dirty="0" smtClean="0"/>
              <a:t>Recent years, service sector boom =&gt; English-medium private school boom</a:t>
            </a:r>
          </a:p>
          <a:p>
            <a:r>
              <a:rPr lang="en-US" dirty="0" smtClean="0"/>
              <a:t>But, These Kids will enter workforce after 15-20 years</a:t>
            </a:r>
          </a:p>
          <a:p>
            <a:r>
              <a:rPr lang="en-US" dirty="0" smtClean="0"/>
              <a:t>Have to ‘rehabilitate’ unskilled workforce generation in the meantime.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Socio-eco-educational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B934F-4B17-48B7-8586-DDED21CEDA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Abundant unskilled cheap Labour….yes our Natural advantage.</a:t>
            </a:r>
          </a:p>
          <a:p>
            <a:r>
              <a:rPr lang="en-US" dirty="0" smtClean="0"/>
              <a:t>Export Demand….yes</a:t>
            </a:r>
          </a:p>
          <a:p>
            <a:r>
              <a:rPr lang="en-US" dirty="0" smtClean="0"/>
              <a:t>Later, the “experience” helps in high-end </a:t>
            </a:r>
            <a:r>
              <a:rPr lang="en-US" dirty="0" err="1" smtClean="0"/>
              <a:t>mfg</a:t>
            </a:r>
            <a:r>
              <a:rPr lang="en-US" dirty="0" smtClean="0"/>
              <a:t> &amp; electronic goods- S.Korea, China et al.</a:t>
            </a:r>
          </a:p>
          <a:p>
            <a:r>
              <a:rPr lang="en-US" dirty="0" smtClean="0"/>
              <a:t>But Make in India-direct jump to #3….difficult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5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04-Jun-17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bho_2H0ho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VXAVmBKuM" TargetMode="Externa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chart" Target="../charts/chart1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youtube.com/watch?v=c6pzgApj3pQ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ZakZfKdZq0" TargetMode="Externa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mrunal.org/geography" TargetMode="Externa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hyperlink" Target="http://mrunal.org/geography" TargetMode="External"/><Relationship Id="rId7" Type="http://schemas.openxmlformats.org/officeDocument/2006/relationships/diagramColors" Target="../diagrams/colors23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99.png"/><Relationship Id="rId5" Type="http://schemas.openxmlformats.org/officeDocument/2006/relationships/diagramLayout" Target="../diagrams/layout24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4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jpeg"/><Relationship Id="rId7" Type="http://schemas.openxmlformats.org/officeDocument/2006/relationships/diagramColors" Target="../diagrams/colors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51.png"/><Relationship Id="rId4" Type="http://schemas.openxmlformats.org/officeDocument/2006/relationships/diagramData" Target="../diagrams/data5.xml"/><Relationship Id="rId9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microsoft.com/office/2007/relationships/diagramDrawing" Target="../diagrams/drawin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12" y="2934097"/>
            <a:ext cx="5476674" cy="3687627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3110709" y="5631332"/>
            <a:ext cx="6024902" cy="1226668"/>
          </a:xfrm>
          <a:prstGeom prst="wedgeRectCallout">
            <a:avLst>
              <a:gd name="adj1" fmla="val -63202"/>
              <a:gd name="adj2" fmla="val -5164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/>
              <a:t>Agri, </a:t>
            </a:r>
            <a:r>
              <a:rPr lang="en-US" sz="2800" dirty="0" err="1" smtClean="0"/>
              <a:t>mfg</a:t>
            </a:r>
            <a:r>
              <a:rPr lang="en-US" sz="2800" dirty="0" smtClean="0"/>
              <a:t>, </a:t>
            </a:r>
            <a:r>
              <a:rPr lang="en-US" sz="2800" dirty="0" err="1" smtClean="0"/>
              <a:t>labour</a:t>
            </a:r>
            <a:r>
              <a:rPr lang="en-US" sz="2800" dirty="0" smtClean="0"/>
              <a:t> laws done. Now in this lecture, ~1 dozen Skill schemes + 1 Make </a:t>
            </a:r>
            <a:r>
              <a:rPr lang="en-US" sz="2800" smtClean="0"/>
              <a:t>in India.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876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Hindu Minority? [Census 2011]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2"/>
            <a:ext cx="4576552" cy="6062477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595618" y="855677"/>
            <a:ext cx="1586824" cy="8472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0" y="5587068"/>
            <a:ext cx="595618" cy="11996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693120" y="956345"/>
          <a:ext cx="4190821" cy="5449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776047" y="6349013"/>
            <a:ext cx="2800506" cy="508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theHindu columnist= 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“minority” in whole world.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85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4" y="93848"/>
            <a:ext cx="9043332" cy="609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Ustaad</a:t>
            </a:r>
            <a:r>
              <a:rPr lang="en-US" sz="2400" dirty="0" smtClean="0"/>
              <a:t>: </a:t>
            </a:r>
            <a:r>
              <a:rPr lang="en-US" sz="2400" dirty="0"/>
              <a:t>Up gradation of Traditional Skills in Arts, Resources and </a:t>
            </a:r>
            <a:r>
              <a:rPr lang="en-US" sz="2400" dirty="0" smtClean="0"/>
              <a:t>Goods (2015, Minority Affairs): NID, NIFT, “</a:t>
            </a:r>
            <a:r>
              <a:rPr lang="en-US" sz="2400" dirty="0" err="1" smtClean="0"/>
              <a:t>Hunar</a:t>
            </a:r>
            <a:r>
              <a:rPr lang="en-US" sz="2400" dirty="0" smtClean="0"/>
              <a:t> </a:t>
            </a:r>
            <a:r>
              <a:rPr lang="en-US" sz="2400" dirty="0" err="1" smtClean="0"/>
              <a:t>Haat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33" y="5845517"/>
            <a:ext cx="8154099" cy="1012483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620785" y="661300"/>
          <a:ext cx="8892331" cy="268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524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C91829-6504-46F3-8AF8-83FCF42E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BC91829-6504-46F3-8AF8-83FCF42EA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E90CA1-7EAF-42B6-A11B-63F414C13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3E90CA1-7EAF-42B6-A11B-63F414C13C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619A67-8DBE-43B9-AA5E-729734D868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0B619A67-8DBE-43B9-AA5E-729734D868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DE8E87-D2D9-49B9-BF79-6D894732D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0EDE8E87-D2D9-49B9-BF79-6D894732D3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77423" cy="675400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079525"/>
              </p:ext>
            </p:extLst>
          </p:nvPr>
        </p:nvGraphicFramePr>
        <p:xfrm>
          <a:off x="-124287" y="795523"/>
          <a:ext cx="4591075" cy="544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Minority Affairs Ministry -&gt; skilling programs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4572001" y="854961"/>
          <a:ext cx="4610150" cy="5388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5125915"/>
            <a:ext cx="9144000" cy="1477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Think: how can UID help here? Bogus NGOs showing same beneficiaries in their multiple training classes. + need to ‘merge’ </a:t>
            </a:r>
            <a:r>
              <a:rPr lang="en-US" sz="2400" dirty="0" err="1" smtClean="0"/>
              <a:t>Sikho</a:t>
            </a:r>
            <a:r>
              <a:rPr lang="en-US" sz="2400" dirty="0" smtClean="0"/>
              <a:t> </a:t>
            </a:r>
            <a:r>
              <a:rPr lang="en-US" sz="2400" dirty="0" err="1" smtClean="0"/>
              <a:t>Kamao</a:t>
            </a:r>
            <a:r>
              <a:rPr lang="en-US" sz="2400" dirty="0" smtClean="0"/>
              <a:t> with DD </a:t>
            </a:r>
            <a:r>
              <a:rPr lang="en-US" sz="2400" dirty="0" err="1" smtClean="0"/>
              <a:t>Gramin</a:t>
            </a:r>
            <a:r>
              <a:rPr lang="en-US" sz="2400" dirty="0" smtClean="0"/>
              <a:t> </a:t>
            </a:r>
            <a:r>
              <a:rPr lang="en-US" sz="2400" dirty="0" err="1" smtClean="0"/>
              <a:t>Kaushal</a:t>
            </a:r>
            <a:r>
              <a:rPr lang="en-US" sz="2400" dirty="0" smtClean="0"/>
              <a:t>, Urban </a:t>
            </a:r>
            <a:r>
              <a:rPr lang="en-US" sz="2400" dirty="0" err="1" smtClean="0"/>
              <a:t>Antyodaya</a:t>
            </a:r>
            <a:r>
              <a:rPr lang="en-US" sz="2400" dirty="0" smtClean="0"/>
              <a:t> for better “Economies of scale” &amp;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r>
              <a:rPr lang="en-US" sz="2400" dirty="0" smtClean="0"/>
              <a:t>duplication of effort &amp; </a:t>
            </a:r>
            <a:r>
              <a:rPr lang="en-US" sz="2400" dirty="0" smtClean="0">
                <a:solidFill>
                  <a:srgbClr val="FF0000"/>
                </a:solidFill>
              </a:rPr>
              <a:t>stop drudgery of UPSC aspirants in memorizing so many schemes!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0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2D3AAA-AFEA-42CC-9FDD-F05C03A8C7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2D3AAA-AFEA-42CC-9FDD-F05C03A8C7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8AC64B-36C8-4904-8758-EB394910C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28AC64B-36C8-4904-8758-EB394910C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8EEDB5-CB06-47C2-8719-65E13DEA0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78EEDB5-CB06-47C2-8719-65E13DEA0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62A7BA-08B2-451A-BAC9-AB7D1462A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E62A7BA-08B2-451A-BAC9-AB7D1462A2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DC7DBF-8989-4844-A755-181B0BF8E4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DC7DBF-8989-4844-A755-181B0BF8E4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AC0CB1-5694-4700-9AD2-C0212A1D2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CFAC0CB1-5694-4700-9AD2-C0212A1D2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27B84C-87CD-40A5-9B30-EA23ACB9B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927B84C-87CD-40A5-9B30-EA23ACB9B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0C29E7-24CB-4668-9FD9-4C8E335F2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600C29E7-24CB-4668-9FD9-4C8E335F2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6" grpId="0">
        <p:bldSub>
          <a:bldDgm bld="one"/>
        </p:bldSub>
      </p:bldGraphic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28 CSS=&gt; 6 Core of the Core Schemes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034" y="93848"/>
            <a:ext cx="2636388" cy="675526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2229889" y="3471482"/>
            <a:ext cx="580292" cy="1988541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707804" y="2593730"/>
            <a:ext cx="6436196" cy="3305751"/>
            <a:chOff x="2707804" y="2593730"/>
            <a:chExt cx="6436196" cy="3305751"/>
          </a:xfrm>
        </p:grpSpPr>
        <p:grpSp>
          <p:nvGrpSpPr>
            <p:cNvPr id="3" name="Group 2"/>
            <p:cNvGrpSpPr/>
            <p:nvPr/>
          </p:nvGrpSpPr>
          <p:grpSpPr>
            <a:xfrm>
              <a:off x="2707804" y="2593730"/>
              <a:ext cx="6436196" cy="3305751"/>
              <a:chOff x="2707804" y="2593730"/>
              <a:chExt cx="6436196" cy="330575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804" y="2593730"/>
                <a:ext cx="6436196" cy="3305751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070838" y="3471482"/>
                <a:ext cx="1934308" cy="4586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100% CSS</a:t>
                </a:r>
                <a:endParaRPr lang="en-US" sz="2800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005146" y="2593730"/>
              <a:ext cx="3138854" cy="3780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Amount				Target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0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SANKALP &amp; STRIVE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366395"/>
              </p:ext>
            </p:extLst>
          </p:nvPr>
        </p:nvGraphicFramePr>
        <p:xfrm>
          <a:off x="241300" y="0"/>
          <a:ext cx="6296025" cy="621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497515"/>
            <a:ext cx="9144000" cy="36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“?”: fancy abbreviation first, salient features will be worked out later. So update </a:t>
            </a:r>
            <a:r>
              <a:rPr lang="en-US" dirty="0" err="1" smtClean="0"/>
              <a:t>ppt</a:t>
            </a:r>
            <a:r>
              <a:rPr lang="en-US" dirty="0" smtClean="0"/>
              <a:t> accordingly. 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883818" y="4259388"/>
            <a:ext cx="1855177" cy="973017"/>
          </a:xfrm>
          <a:prstGeom prst="wedgeRectCallout">
            <a:avLst>
              <a:gd name="adj1" fmla="val 7602"/>
              <a:gd name="adj2" fmla="val -174246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dirty="0"/>
              <a:t>वो योजना ही क्या जिसका </a:t>
            </a:r>
            <a:r>
              <a:rPr lang="en-US" dirty="0"/>
              <a:t>FANCY Abbreviation </a:t>
            </a:r>
            <a:r>
              <a:rPr lang="hi-IN" dirty="0"/>
              <a:t>न हो!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4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637E07-0B05-48A3-857D-99AC4A0B0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4637E07-0B05-48A3-857D-99AC4A0B0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338E7D-3B27-4B95-88B3-B4E241F8C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2338E7D-3B27-4B95-88B3-B4E241F8C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20E786-04D8-4A00-8CC3-5EEA25E98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620E786-04D8-4A00-8CC3-5EEA25E988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FDF77B-EB9E-4DA4-A421-5D7C7AB72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23FDF77B-EB9E-4DA4-A421-5D7C7AB72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for </a:t>
            </a:r>
            <a:r>
              <a:rPr lang="en-US" dirty="0" smtClean="0"/>
              <a:t>Prelims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Which of the following scheme is incorrectly matched with its beneficiary?</a:t>
            </a:r>
            <a:endParaRPr lang="en-US" sz="3600" dirty="0"/>
          </a:p>
          <a:p>
            <a:pPr marL="742950" indent="-742950" fontAlgn="ctr">
              <a:buFont typeface="+mj-lt"/>
              <a:buAutoNum type="arabicPeriod"/>
            </a:pPr>
            <a:r>
              <a:rPr lang="en-US" sz="3600" dirty="0" err="1"/>
              <a:t>Nai</a:t>
            </a:r>
            <a:r>
              <a:rPr lang="en-US" sz="3600" dirty="0"/>
              <a:t> </a:t>
            </a:r>
            <a:r>
              <a:rPr lang="en-US" sz="3600" dirty="0" err="1"/>
              <a:t>Manzil</a:t>
            </a:r>
            <a:r>
              <a:rPr lang="en-US" sz="3600" dirty="0"/>
              <a:t>: only Muslims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sz="3600" dirty="0"/>
              <a:t>STRIVE: only ITI students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sz="3600" dirty="0" err="1"/>
              <a:t>Antyodaya</a:t>
            </a:r>
            <a:r>
              <a:rPr lang="en-US" sz="3600" dirty="0"/>
              <a:t> Yojana: only Urban Poor</a:t>
            </a:r>
          </a:p>
          <a:p>
            <a:pPr fontAlgn="ctr"/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Answer Choices</a:t>
            </a:r>
          </a:p>
          <a:p>
            <a:r>
              <a:rPr lang="en-US" sz="3600" dirty="0"/>
              <a:t>a) Only 1 and 2 		(b) Only 2 and 3 </a:t>
            </a:r>
          </a:p>
          <a:p>
            <a:r>
              <a:rPr lang="en-US" sz="3600" dirty="0"/>
              <a:t>c) Only 1 and 3		(d) None of them</a:t>
            </a:r>
          </a:p>
          <a:p>
            <a:pPr marL="0" indent="0">
              <a:buNone/>
            </a:pPr>
            <a:r>
              <a:rPr lang="en-US" sz="3200" dirty="0" smtClean="0"/>
              <a:t>Hint: STRIVE also helps the factory owner to get better quality workers but calling him a beneficiary = too much hair-splitting for an MCQ!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35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Labour welfare</a:t>
            </a:r>
            <a:r>
              <a:rPr lang="en-US" dirty="0" smtClean="0"/>
              <a:t>: Unemployment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259960" cy="4392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81700" y="795523"/>
            <a:ext cx="3022600" cy="123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Self study- BES164: unemployment theory</a:t>
            </a:r>
          </a:p>
          <a:p>
            <a:pPr algn="ctr"/>
            <a:r>
              <a:rPr lang="en-US" sz="2800" dirty="0" smtClean="0">
                <a:hlinkClick r:id="rId3"/>
              </a:rPr>
              <a:t>LINK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470" y="2108530"/>
            <a:ext cx="7737530" cy="46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in India?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677046"/>
              </p:ext>
            </p:extLst>
          </p:nvPr>
        </p:nvGraphicFramePr>
        <p:xfrm>
          <a:off x="173037" y="3513323"/>
          <a:ext cx="8797925" cy="3123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829452"/>
              </p:ext>
            </p:extLst>
          </p:nvPr>
        </p:nvGraphicFramePr>
        <p:xfrm>
          <a:off x="0" y="444685"/>
          <a:ext cx="8797925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206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2B4130-9987-47D1-975A-22DEDC712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82B4130-9987-47D1-975A-22DEDC712F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7A79BA-172D-465A-AF22-074A4A7C8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67A79BA-172D-465A-AF22-074A4A7C8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FFCE85-4631-477E-A48A-0794B6579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0FFCE85-4631-477E-A48A-0794B6579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DE0EB-4520-4FA6-B411-5B6276372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88DE0EB-4520-4FA6-B411-5B6276372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EE7D35-404A-485C-8ECC-CC992C0FB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CEE7D35-404A-485C-8ECC-CC992C0FB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D3853E-2B4E-4823-BDA5-6E40EF1604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7D3853E-2B4E-4823-BDA5-6E40EF1604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22DEC6-068B-4DA3-BA0D-33DB20F1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4B22DEC6-068B-4DA3-BA0D-33DB20F12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77497-1AF0-4D16-B851-87801C0F1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98077497-1AF0-4D16-B851-87801C0F1D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5B22C9-DD08-4404-9453-5F77E473C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E85B22C9-DD08-4404-9453-5F77E473C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3C3A15-7ABA-45A6-B471-155975A9E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E13C3A15-7ABA-45A6-B471-155975A9E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A373A3-1680-48C8-9604-649F7FB96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CCA373A3-1680-48C8-9604-649F7FB96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8B7AD0-B418-42D5-A8F7-7131A16C2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E98B7AD0-B418-42D5-A8F7-7131A16C2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77A4A8-EFAC-456C-9887-923D15087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0877A4A8-EFAC-456C-9887-923D15087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36A8CC-A2AE-41C1-BBB7-8092071DC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8F36A8CC-A2AE-41C1-BBB7-8092071DC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-901700" y="1543050"/>
          <a:ext cx="10045700" cy="446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jump to high-end, high-skill </a:t>
            </a:r>
            <a:r>
              <a:rPr lang="en-US" dirty="0" err="1" smtClean="0"/>
              <a:t>mfg</a:t>
            </a:r>
            <a:r>
              <a:rPr lang="en-US" dirty="0" smtClean="0"/>
              <a:t> =Problem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 rot="5400000">
            <a:off x="3981213" y="521929"/>
            <a:ext cx="2287079" cy="6179666"/>
          </a:xfrm>
          <a:prstGeom prst="bentArrow">
            <a:avLst>
              <a:gd name="adj1" fmla="val 9127"/>
              <a:gd name="adj2" fmla="val 25000"/>
              <a:gd name="adj3" fmla="val 25000"/>
              <a:gd name="adj4" fmla="val 29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28044" y="3491183"/>
            <a:ext cx="2335602" cy="834606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Fill this vacuum by Make in India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2663647" y="622300"/>
            <a:ext cx="6264454" cy="1739900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jump because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Electricity, infrastructure: “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aid curse”, “resource curse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and Poor governance.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Factory,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laws, compliance cost, EPFO “regulatory” cholesterol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96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913824-FF9E-4B29-84D9-B6E81BEC7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E913824-FF9E-4B29-84D9-B6E81BEC7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D7D7A7-2F91-42F5-879E-353762E0C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ED7D7A7-2F91-42F5-879E-353762E0C4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BD38CA-48B7-40BB-8315-A6AC326EB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06BD38CA-48B7-40BB-8315-A6AC326EB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65593E-7CA2-4E63-85C8-2A344D40A7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F065593E-7CA2-4E63-85C8-2A344D40A7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8DF906-F738-4A48-882D-DCE8CF768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608DF906-F738-4A48-882D-DCE8CF7687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624065-A3AA-44BD-AFB2-0CFFCE796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E7624065-A3AA-44BD-AFB2-0CFFCE796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EFA38A-FFCB-481F-94BF-E2A59F416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99EFA38A-FFCB-481F-94BF-E2A59F4164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AC1818-8B46-43DA-8DEC-08E40F964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40AC1818-8B46-43DA-8DEC-08E40F964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0" grpId="0" animBg="1"/>
      <p:bldP spid="14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Comm</a:t>
            </a:r>
            <a:r>
              <a:rPr lang="en-US" dirty="0"/>
              <a:t> Ministry-&gt;DIPP -&gt; Make in India (2014</a:t>
            </a:r>
            <a:r>
              <a:rPr lang="en-US" dirty="0" smtClean="0"/>
              <a:t>), focus 25 sectors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6" y="3048000"/>
            <a:ext cx="8981768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16" y="912111"/>
            <a:ext cx="7297584" cy="201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</a:t>
            </a:r>
            <a:r>
              <a:rPr lang="en-US" sz="2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Mfg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Policy  (2011)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Mfg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25% of GDP by 2022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million new jobs by 2022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NIMZ (investment and mfg. zone), ease of doing biz.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6480699" y="795523"/>
            <a:ext cx="2582185" cy="988889"/>
          </a:xfrm>
          <a:prstGeom prst="wedgeRectCallout">
            <a:avLst>
              <a:gd name="adj1" fmla="val -12238"/>
              <a:gd name="adj2" fmla="val -7575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7 Years strategy, says IYB 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807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Skill People?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70" y="1775695"/>
            <a:ext cx="823133" cy="823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61" y="2675876"/>
            <a:ext cx="1251164" cy="1251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56" y="3927040"/>
            <a:ext cx="1485170" cy="1485170"/>
          </a:xfrm>
          <a:prstGeom prst="rect">
            <a:avLst/>
          </a:prstGeom>
        </p:spPr>
      </p:pic>
      <p:pic>
        <p:nvPicPr>
          <p:cNvPr id="15" name="Content Placeholder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957" y="4374322"/>
            <a:ext cx="1037888" cy="1037888"/>
          </a:xfrm>
          <a:prstGeom prst="rect">
            <a:avLst/>
          </a:prstGeom>
        </p:spPr>
      </p:pic>
      <p:pic>
        <p:nvPicPr>
          <p:cNvPr id="16" name="Content Placeholder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506" y="4374322"/>
            <a:ext cx="1651397" cy="1029514"/>
          </a:xfrm>
          <a:prstGeom prst="rect">
            <a:avLst/>
          </a:prstGeom>
        </p:spPr>
      </p:pic>
      <p:sp>
        <p:nvSpPr>
          <p:cNvPr id="19" name="Curved Right Arrow 18"/>
          <p:cNvSpPr/>
          <p:nvPr/>
        </p:nvSpPr>
        <p:spPr>
          <a:xfrm>
            <a:off x="4390845" y="3045386"/>
            <a:ext cx="548640" cy="1117937"/>
          </a:xfrm>
          <a:prstGeom prst="curv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4390845" y="3045386"/>
            <a:ext cx="548640" cy="1882299"/>
          </a:xfrm>
          <a:prstGeom prst="curv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6064" y="6561871"/>
            <a:ext cx="6609561" cy="29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% data may be old. Just focus on the ‘theme / objective behind skilling’.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2124" y="766493"/>
            <a:ext cx="7241875" cy="13542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Font typeface="+mj-lt"/>
              <a:buAutoNum type="arabicPeriod"/>
            </a:pPr>
            <a:r>
              <a:rPr lang="en-US" sz="2700" dirty="0" smtClean="0">
                <a:solidFill>
                  <a:schemeClr val="tx1"/>
                </a:solidFill>
              </a:rPr>
              <a:t>Agriculture: Disguised </a:t>
            </a:r>
            <a:r>
              <a:rPr lang="en-US" sz="2700" dirty="0">
                <a:solidFill>
                  <a:schemeClr val="tx1"/>
                </a:solidFill>
              </a:rPr>
              <a:t>unemployment ▼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Make in India ▲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65% below 35 </a:t>
            </a:r>
            <a:r>
              <a:rPr lang="en-US" sz="2800" dirty="0" smtClean="0">
                <a:solidFill>
                  <a:schemeClr val="tx1"/>
                </a:solidFill>
              </a:rPr>
              <a:t>age: </a:t>
            </a:r>
            <a:r>
              <a:rPr lang="en-US" sz="2700" dirty="0" smtClean="0">
                <a:solidFill>
                  <a:schemeClr val="tx1"/>
                </a:solidFill>
              </a:rPr>
              <a:t>Reap </a:t>
            </a:r>
            <a:r>
              <a:rPr lang="en-US" sz="2700" dirty="0">
                <a:solidFill>
                  <a:schemeClr val="tx1"/>
                </a:solidFill>
              </a:rPr>
              <a:t>demographic Div. </a:t>
            </a:r>
            <a:r>
              <a:rPr lang="en-US" sz="2700" dirty="0" smtClean="0">
                <a:solidFill>
                  <a:schemeClr val="tx1"/>
                </a:solidFill>
              </a:rPr>
              <a:t>▲ </a:t>
            </a:r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El"/>
        </p:bldSub>
      </p:bldGraphic>
      <p:bldP spid="19" grpId="0" animBg="1"/>
      <p:bldP spid="20" grpId="0" animBg="1"/>
      <p:bldP spid="1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Comm</a:t>
            </a:r>
            <a:r>
              <a:rPr lang="en-US" dirty="0"/>
              <a:t> Ministry-&gt;DIPP -&gt; Make in India (2014</a:t>
            </a:r>
            <a:r>
              <a:rPr lang="en-US" dirty="0" smtClean="0"/>
              <a:t>), focus 25 sectors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84576"/>
            <a:ext cx="9144000" cy="2858756"/>
          </a:xfrm>
          <a:prstGeom prst="rect">
            <a:avLst/>
          </a:prstGeom>
        </p:spPr>
      </p:pic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768562"/>
              </p:ext>
            </p:extLst>
          </p:nvPr>
        </p:nvGraphicFramePr>
        <p:xfrm>
          <a:off x="105507" y="2106798"/>
          <a:ext cx="8932985" cy="456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ular Callout 7"/>
          <p:cNvSpPr/>
          <p:nvPr/>
        </p:nvSpPr>
        <p:spPr>
          <a:xfrm>
            <a:off x="1537118" y="5633293"/>
            <a:ext cx="1811044" cy="898352"/>
          </a:xfrm>
          <a:prstGeom prst="wedgeRectCallout">
            <a:avLst>
              <a:gd name="adj1" fmla="val 10540"/>
              <a:gd name="adj2" fmla="val -65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Min-&gt; “Twitter SEVA”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58562" y="1809870"/>
            <a:ext cx="6364008" cy="4619236"/>
            <a:chOff x="2779992" y="1876960"/>
            <a:chExt cx="6364008" cy="4619236"/>
          </a:xfrm>
        </p:grpSpPr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9994" y="1876960"/>
              <a:ext cx="5554311" cy="41912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79992" y="5802923"/>
              <a:ext cx="6364008" cy="6932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2015: Make Outside India under Act East Policy: CMLV…..From there, export to China (FTA)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499A5A-C39D-4E30-A176-FCF82A1D0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A499A5A-C39D-4E30-A176-FCF82A1D0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2E541C-ACF1-4845-B0DE-2F3DA5807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12E541C-ACF1-4845-B0DE-2F3DA5807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1AC9FD-F2F8-4F9B-A58A-9A300209A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721AC9FD-F2F8-4F9B-A58A-9A300209A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E8FC69-7DC6-4B15-BFCC-AC6FA281D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8E8FC69-7DC6-4B15-BFCC-AC6FA281D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8B734F-8197-44EF-8169-1E84F3368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88B734F-8197-44EF-8169-1E84F3368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791D44-9FD3-4167-A634-AE7858AF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D7791D44-9FD3-4167-A634-AE7858AF9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5A6479-67B8-4852-A704-FA13E7FF4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B25A6479-67B8-4852-A704-FA13E7FF43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693BBB-E36A-4E69-B4E0-7D7CB55BE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7693BBB-E36A-4E69-B4E0-7D7CB55BE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88E8FA-0B3D-490E-8E9A-7679BDC3D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F388E8FA-0B3D-490E-8E9A-7679BDC3D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3B0175-E062-4347-9A0D-481091BB5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3D3B0175-E062-4347-9A0D-481091BB5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D72A25-4D58-46C4-806A-9CA3B372F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6BD72A25-4D58-46C4-806A-9CA3B372F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62AAB6-3AA1-4C45-B9B4-5931E5E54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1262AAB6-3AA1-4C45-B9B4-5931E5E54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5FA3EA-AC64-4D7D-90A1-92BE8CA721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55FA3EA-AC64-4D7D-90A1-92BE8CA721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31133F-5EF3-48F8-A7F4-879DBFE3A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BD31133F-5EF3-48F8-A7F4-879DBFE3A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CF3211-4A6F-4856-B0A5-1770AD369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4CF3211-4A6F-4856-B0A5-1770AD3694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848"/>
            <a:ext cx="8826500" cy="5001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Bank: Ease of Doing Biz. Did Make in India improve ranking?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86862" y="3226778"/>
          <a:ext cx="8264769" cy="4406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5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Innovation, STARTUP (SELF_STUDY)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0965"/>
            <a:ext cx="5090500" cy="3141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969" y="870965"/>
            <a:ext cx="4897848" cy="3141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94992"/>
            <a:ext cx="4750448" cy="2963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06" y="4012591"/>
            <a:ext cx="4985394" cy="29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0418" y="1"/>
            <a:ext cx="10874326" cy="679645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030286"/>
              </p:ext>
            </p:extLst>
          </p:nvPr>
        </p:nvGraphicFramePr>
        <p:xfrm>
          <a:off x="74858" y="641838"/>
          <a:ext cx="7266720" cy="615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54798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IYB 2017: regarding IPR &amp; innovation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796" y="3850670"/>
            <a:ext cx="2135204" cy="3007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117" y="1214436"/>
            <a:ext cx="2126883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AE9CBA-1901-4D1D-B54C-68529074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DAE9CBA-1901-4D1D-B54C-685290744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6B7584-2D40-4645-8F33-5FAEF3AEC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56B7584-2D40-4645-8F33-5FAEF3AECE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C5914F-BE6E-43DE-84D9-D8CB16144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3C5914F-BE6E-43DE-84D9-D8CB161444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63A2AC-011F-4374-BEF5-8DB5AD906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B63A2AC-011F-4374-BEF5-8DB5AD906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1E86C-54E7-44E2-B84A-9BB4C299B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C51E86C-54E7-44E2-B84A-9BB4C299B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37135A-B4AE-4307-B16F-4E4B17730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137135A-B4AE-4307-B16F-4E4B17730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Department </a:t>
            </a:r>
            <a:r>
              <a:rPr lang="en-US" sz="2800" b="1" dirty="0"/>
              <a:t>of science technology implements which of the following schemes?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800" dirty="0"/>
              <a:t>National Initiative for Developing and Harnessing Innovations (NIDHI)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800" dirty="0" err="1"/>
              <a:t>Ucchattar</a:t>
            </a:r>
            <a:r>
              <a:rPr lang="en-US" sz="2800" dirty="0"/>
              <a:t> </a:t>
            </a:r>
            <a:r>
              <a:rPr lang="en-US" sz="2800" dirty="0" err="1"/>
              <a:t>Avishkar</a:t>
            </a:r>
            <a:r>
              <a:rPr lang="en-US" sz="2800" dirty="0"/>
              <a:t> Yojana (UAV)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800" dirty="0"/>
              <a:t>Visiting advanced joint research faculty scheme (VAJRA)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Answer Choices</a:t>
            </a:r>
          </a:p>
          <a:p>
            <a:r>
              <a:rPr lang="en-US" sz="2800" dirty="0"/>
              <a:t>a) Only 1 and 2 		(b) Only 2 and 3 </a:t>
            </a:r>
          </a:p>
          <a:p>
            <a:r>
              <a:rPr lang="en-US" sz="2800" dirty="0"/>
              <a:t>c) Only 1 and 3		</a:t>
            </a:r>
            <a:r>
              <a:rPr lang="en-US" sz="2800" dirty="0" smtClean="0"/>
              <a:t>(</a:t>
            </a:r>
            <a:r>
              <a:rPr lang="en-US" sz="2800" dirty="0"/>
              <a:t>d) all of them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Hint: </a:t>
            </a:r>
            <a:r>
              <a:rPr lang="en-US" sz="2800" dirty="0" err="1" smtClean="0"/>
              <a:t>BoP</a:t>
            </a:r>
            <a:r>
              <a:rPr lang="en-US" sz="2800" dirty="0" smtClean="0"/>
              <a:t>-&gt;Current Account PPT, check again for PBD!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Mfg. not “inclusive”: Gujarat GSDP 1/5</a:t>
            </a:r>
            <a:r>
              <a:rPr lang="en-US" baseline="30000" dirty="0" smtClean="0"/>
              <a:t>th</a:t>
            </a:r>
            <a:r>
              <a:rPr lang="en-US" dirty="0" smtClean="0"/>
              <a:t> comes from </a:t>
            </a:r>
            <a:r>
              <a:rPr lang="en-US" dirty="0" err="1" smtClean="0"/>
              <a:t>Mfg</a:t>
            </a:r>
            <a:r>
              <a:rPr lang="en-US" dirty="0" smtClean="0"/>
              <a:t> but only 1/20</a:t>
            </a:r>
            <a:r>
              <a:rPr lang="en-US" baseline="30000" dirty="0" smtClean="0"/>
              <a:t>th</a:t>
            </a:r>
            <a:r>
              <a:rPr lang="en-US" dirty="0" smtClean="0"/>
              <a:t> people work there.</a:t>
            </a:r>
          </a:p>
          <a:p>
            <a:r>
              <a:rPr lang="en-US" dirty="0" smtClean="0"/>
              <a:t>Still if done, then rich- coastal states will grow faster than poorer because of locational and demographic advantages.</a:t>
            </a:r>
          </a:p>
          <a:p>
            <a:r>
              <a:rPr lang="en-US" dirty="0" smtClean="0"/>
              <a:t>Premature non-industrialization (direct jump to service sector without focusing on </a:t>
            </a:r>
            <a:r>
              <a:rPr lang="en-US" dirty="0" err="1" smtClean="0"/>
              <a:t>mfg</a:t>
            </a:r>
            <a:r>
              <a:rPr lang="en-US" dirty="0" smtClean="0"/>
              <a:t>), so infra, electricity problems.</a:t>
            </a:r>
          </a:p>
          <a:p>
            <a:r>
              <a:rPr lang="en-US" dirty="0" smtClean="0"/>
              <a:t>Others can’t absorb all of our exports. Requires currency ‘</a:t>
            </a:r>
            <a:r>
              <a:rPr lang="en-US" dirty="0" smtClean="0">
                <a:hlinkClick r:id="rId2"/>
              </a:rPr>
              <a:t>undervaluation</a:t>
            </a:r>
            <a:r>
              <a:rPr lang="en-US" dirty="0" smtClean="0"/>
              <a:t>’, ‘Labour rights exploitation’ etc. like China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1309872"/>
          </a:xfrm>
        </p:spPr>
        <p:txBody>
          <a:bodyPr/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7938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Question for Mains GSM2 &amp; 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industrial revolution, no country has become a major economy without becoming an industrial power. (</a:t>
            </a:r>
            <a:r>
              <a:rPr lang="en-US" i="1" dirty="0" smtClean="0"/>
              <a:t>Lee Kuan Yew</a:t>
            </a:r>
            <a:r>
              <a:rPr lang="en-US" dirty="0" smtClean="0"/>
              <a:t>) Examine the importance of “Make in India” in this regard. </a:t>
            </a:r>
          </a:p>
          <a:p>
            <a:r>
              <a:rPr lang="en-US" dirty="0" smtClean="0"/>
              <a:t>“The future trajectory of Indian economic development depends on both Make in India and Skill India.” Elaborate</a:t>
            </a:r>
          </a:p>
          <a:p>
            <a:r>
              <a:rPr lang="en-US" dirty="0" smtClean="0"/>
              <a:t>Inclusive growth necessitates greater focus on manufacturing than service sector. Do you agree?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1681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741537" cy="64065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Sectors: </a:t>
            </a:r>
            <a:r>
              <a:rPr lang="en-US" strike="sngStrike" dirty="0" smtClean="0"/>
              <a:t>1) Agriculture </a:t>
            </a:r>
            <a:r>
              <a:rPr lang="en-US" dirty="0" smtClean="0"/>
              <a:t>2) Mfg. Industries: Location factors?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658708" y="1080476"/>
          <a:ext cx="2480806" cy="521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96716" y="6381750"/>
            <a:ext cx="9047284" cy="476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 factors for Mains GS1 Article series: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http://Mrunal.org/geography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BE8D60-C05C-4259-803B-3AAEBBAEC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ABE8D60-C05C-4259-803B-3AAEBBAEC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FC5133-81AE-47F8-AA9B-5182A1E4F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1FC5133-81AE-47F8-AA9B-5182A1E4F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9F3F25-C6FA-40BB-AAE0-0DD881649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F9F3F25-C6FA-40BB-AAE0-0DD881649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6" y="99800"/>
            <a:ext cx="5732584" cy="66659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716" y="6381750"/>
            <a:ext cx="9047284" cy="476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 factors for Mains GS1 Article series: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http://Mrunal.org/geography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93887983"/>
              </p:ext>
            </p:extLst>
          </p:nvPr>
        </p:nvGraphicFramePr>
        <p:xfrm>
          <a:off x="5964115" y="0"/>
          <a:ext cx="2883551" cy="676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6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17BE97-2D80-4105-95D5-D3483881D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C17BE97-2D80-4105-95D5-D3483881D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2FC605-E7FD-4DE2-BF8E-CA3DBDB1A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62FC605-E7FD-4DE2-BF8E-CA3DBDB1A6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713907-D4AA-4156-8E1B-CA99A9E00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1713907-D4AA-4156-8E1B-CA99A9E00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12" y="2934097"/>
            <a:ext cx="5476674" cy="368762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90785" y="3963685"/>
            <a:ext cx="5861352" cy="1741719"/>
            <a:chOff x="0" y="3859823"/>
            <a:chExt cx="7874957" cy="20670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867968"/>
              <a:ext cx="7874957" cy="20589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" y="3859823"/>
              <a:ext cx="5948838" cy="5539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33 pages </a:t>
              </a:r>
              <a:r>
                <a:rPr lang="en-US" sz="2400" dirty="0" err="1" smtClean="0"/>
                <a:t>bol-bachchan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Franklin Gothic Medium Cond" panose="020B0606030402020204" pitchFamily="34" charset="0"/>
                </a:rPr>
                <a:t>► 13 slides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90785" y="2437270"/>
            <a:ext cx="5869294" cy="1523195"/>
            <a:chOff x="-8965" y="4133742"/>
            <a:chExt cx="9144000" cy="2261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65" y="4133742"/>
              <a:ext cx="9144000" cy="226101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1" y="5864468"/>
              <a:ext cx="7207288" cy="3956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 pages </a:t>
              </a:r>
              <a:r>
                <a:rPr lang="en-US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bol-bachchan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►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12 slides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10709" y="5631332"/>
            <a:ext cx="5841203" cy="990392"/>
          </a:xfrm>
          <a:prstGeom prst="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then GDP, IIP, CPI, WPI etc. “Indexes”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Demonetization impact on them.</a:t>
            </a:r>
          </a:p>
        </p:txBody>
      </p:sp>
    </p:spTree>
    <p:extLst>
      <p:ext uri="{BB962C8B-B14F-4D97-AF65-F5344CB8AC3E}">
        <p14:creationId xmlns:p14="http://schemas.microsoft.com/office/powerpoint/2010/main" val="39092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300050"/>
              </p:ext>
            </p:extLst>
          </p:nvPr>
        </p:nvGraphicFramePr>
        <p:xfrm>
          <a:off x="153988" y="673100"/>
          <a:ext cx="8797925" cy="5554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Skilling: Challenges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5400000">
            <a:off x="6285421" y="3243738"/>
            <a:ext cx="1077224" cy="11419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7542" y="1222255"/>
            <a:ext cx="3234905" cy="156966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Till then have to make do with this generation</a:t>
            </a:r>
          </a:p>
          <a:p>
            <a:r>
              <a:rPr lang="en-US" sz="2400" dirty="0">
                <a:latin typeface="Franklin Gothic Medium Cond" panose="020B0606030402020204" pitchFamily="34" charset="0"/>
              </a:rPr>
              <a:t>By “rehabilitating” thru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skilling </a:t>
            </a:r>
            <a:r>
              <a:rPr lang="en-US" sz="2400" dirty="0" smtClean="0">
                <a:latin typeface="Franklin Gothic Medium Cond" panose="020B0606030402020204" pitchFamily="34" charset="0"/>
                <a:sym typeface="Wingdings" panose="05000000000000000000" pitchFamily="2" charset="2"/>
              </a:rPr>
              <a:t>!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5369944" y="1739840"/>
            <a:ext cx="407598" cy="255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 flipH="1">
            <a:off x="6819181" y="2768832"/>
            <a:ext cx="575813" cy="3361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220" y="2909166"/>
            <a:ext cx="2976696" cy="120495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454" y="45991"/>
            <a:ext cx="2279256" cy="1403551"/>
          </a:xfrm>
          <a:prstGeom prst="roundRect">
            <a:avLst>
              <a:gd name="adj" fmla="val 10000"/>
            </a:avLst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735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5442C0-6C4F-44CA-B991-94047FEE1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035442C0-6C4F-44CA-B991-94047FEE1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581CD9-DFE2-4FF6-8ACF-01DEE2199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7581CD9-DFE2-4FF6-8ACF-01DEE21992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CCE165-F378-4ED1-9E91-639E979A0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4CCE165-F378-4ED1-9E91-639E979A02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8CE894-4D17-43D3-8D10-D7DBA4596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0D8CE894-4D17-43D3-8D10-D7DBA4596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43C69E-6351-4104-A208-814ABCEDE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B843C69E-6351-4104-A208-814ABCEDE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BBD27F-7C17-4D4A-9E8E-EED140084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A1BBD27F-7C17-4D4A-9E8E-EED140084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36CFE4-F99D-4942-AA4E-3DC2C4BB1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1F36CFE4-F99D-4942-AA4E-3DC2C4BB1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AF1CDF-5142-4561-8B7F-95E392170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7CAF1CDF-5142-4561-8B7F-95E392170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4476354"/>
              </p:ext>
            </p:extLst>
          </p:nvPr>
        </p:nvGraphicFramePr>
        <p:xfrm>
          <a:off x="-395910" y="2236974"/>
          <a:ext cx="4602163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Content Placeholder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529" y="3970426"/>
            <a:ext cx="2081271" cy="1973262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509898121"/>
              </p:ext>
            </p:extLst>
          </p:nvPr>
        </p:nvGraphicFramePr>
        <p:xfrm>
          <a:off x="5116469" y="4730601"/>
          <a:ext cx="3965331" cy="2981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626" y="5166329"/>
            <a:ext cx="1701312" cy="1556861"/>
          </a:xfrm>
          <a:prstGeom prst="rect">
            <a:avLst/>
          </a:prstGeom>
        </p:spPr>
      </p:pic>
      <p:pic>
        <p:nvPicPr>
          <p:cNvPr id="11" name="Content Placeholder 12"/>
          <p:cNvPicPr>
            <a:picLocks noGrp="1"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923" y="1702872"/>
            <a:ext cx="4347253" cy="19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73626" y="6492393"/>
            <a:ext cx="1712574" cy="3341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2009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530136" y="0"/>
            <a:ext cx="6613864" cy="15131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2008</a:t>
            </a:r>
            <a:r>
              <a:rPr lang="en-US" sz="2400" dirty="0"/>
              <a:t>: MSME </a:t>
            </a:r>
            <a:r>
              <a:rPr lang="en-US" sz="2400" dirty="0" err="1" smtClean="0"/>
              <a:t>Ministry:Prime</a:t>
            </a:r>
            <a:r>
              <a:rPr lang="en-US" sz="2400" dirty="0" smtClean="0"/>
              <a:t> </a:t>
            </a:r>
            <a:r>
              <a:rPr lang="en-US" sz="2400" dirty="0"/>
              <a:t>Minister’s Employment Generation </a:t>
            </a:r>
            <a:r>
              <a:rPr lang="en-US" sz="2400" dirty="0" smtClean="0"/>
              <a:t>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Loan subsidy for Micro/&gt;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Khadi</a:t>
            </a:r>
            <a:r>
              <a:rPr lang="en-US" sz="2400" dirty="0"/>
              <a:t> and Village Industries Commission </a:t>
            </a:r>
            <a:r>
              <a:rPr lang="en-US" sz="2400" dirty="0" smtClean="0"/>
              <a:t>as nodal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50" y="31754"/>
            <a:ext cx="1448586" cy="1481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3330" y="1513138"/>
            <a:ext cx="4830670" cy="259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2011: J&amp;K</a:t>
            </a:r>
            <a:r>
              <a:rPr lang="en-US" sz="2400" dirty="0"/>
              <a:t>:  NSDC + Home Ministry + corporates = “</a:t>
            </a: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UDAAN</a:t>
            </a:r>
            <a:r>
              <a:rPr lang="en-US" sz="2400" dirty="0" smtClean="0"/>
              <a:t>” &lt;</a:t>
            </a:r>
            <a:r>
              <a:rPr lang="en-US" sz="2400" dirty="0" smtClean="0">
                <a:solidFill>
                  <a:srgbClr val="C00000"/>
                </a:solidFill>
              </a:rPr>
              <a:t>too low salaries in placement. So </a:t>
            </a:r>
            <a:r>
              <a:rPr lang="en-US" sz="2400" dirty="0" err="1" smtClean="0">
                <a:solidFill>
                  <a:srgbClr val="C00000"/>
                </a:solidFill>
              </a:rPr>
              <a:t>paththrbazi</a:t>
            </a:r>
            <a:r>
              <a:rPr lang="en-US" sz="2400" dirty="0" smtClean="0">
                <a:solidFill>
                  <a:srgbClr val="C00000"/>
                </a:solidFill>
              </a:rPr>
              <a:t> seems a ‘lucrative’ job</a:t>
            </a:r>
            <a:r>
              <a:rPr lang="en-US" sz="2400" dirty="0" smtClean="0"/>
              <a:t>.&gt;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[don’t confuse with </a:t>
            </a: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UDAN-</a:t>
            </a:r>
            <a:r>
              <a:rPr lang="en-US" sz="2400" dirty="0"/>
              <a:t> Rs.2500 </a:t>
            </a:r>
            <a:r>
              <a:rPr lang="en-US" sz="2400" dirty="0" err="1"/>
              <a:t>airticket</a:t>
            </a:r>
            <a:r>
              <a:rPr lang="en-US" sz="2400" dirty="0"/>
              <a:t>- we’ll study in </a:t>
            </a:r>
            <a:r>
              <a:rPr lang="en-US" sz="2400" dirty="0" err="1"/>
              <a:t>Avation</a:t>
            </a:r>
            <a:r>
              <a:rPr lang="en-US" sz="2400" dirty="0"/>
              <a:t> infra BES17”5”]</a:t>
            </a:r>
          </a:p>
        </p:txBody>
      </p:sp>
    </p:spTree>
    <p:extLst>
      <p:ext uri="{BB962C8B-B14F-4D97-AF65-F5344CB8AC3E}">
        <p14:creationId xmlns:p14="http://schemas.microsoft.com/office/powerpoint/2010/main" val="26905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Graphic spid="9" grpId="0">
        <p:bldAsOne/>
      </p:bldGraphic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8491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82055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2014: Skill India -&gt; 2015: National Skill Mission</a:t>
            </a:r>
            <a:br>
              <a:rPr lang="en-US" dirty="0" smtClean="0"/>
            </a:br>
            <a:r>
              <a:rPr lang="en-US" dirty="0" smtClean="0"/>
              <a:t>skill 40 cr Indians by 2022. [farmer income 2x is separate thing.]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05245" y="4950068"/>
            <a:ext cx="2085121" cy="1565031"/>
          </a:xfrm>
          <a:prstGeom prst="roundRect">
            <a:avLst>
              <a:gd name="adj" fmla="val 10000"/>
            </a:avLst>
          </a:prstGeom>
          <a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571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6DB4C-1389-43AE-B73A-88C420E7E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B36DB4C-1389-43AE-B73A-88C420E7E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D75C95-3233-499C-90E3-E1C228225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3D75C95-3233-499C-90E3-E1C228225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DC070E-A8E9-41CD-98BA-DD564227B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DDC070E-A8E9-41CD-98BA-DD564227B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08F077-7E58-4DE8-9FC0-36B11EB75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F08F077-7E58-4DE8-9FC0-36B11EB75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12" y="2632599"/>
            <a:ext cx="6257967" cy="260232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22 Core Schemes: [60:40|90:10]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40515" y="184190"/>
            <a:ext cx="1415562" cy="2023644"/>
          </a:xfrm>
          <a:prstGeom prst="roundRect">
            <a:avLst>
              <a:gd name="adj" fmla="val 10000"/>
            </a:avLst>
          </a:prstGeom>
          <a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6"/>
          <p:cNvSpPr/>
          <p:nvPr/>
        </p:nvSpPr>
        <p:spPr>
          <a:xfrm>
            <a:off x="6417179" y="4420738"/>
            <a:ext cx="2147479" cy="1628369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/>
          <p:cNvSpPr/>
          <p:nvPr/>
        </p:nvSpPr>
        <p:spPr>
          <a:xfrm>
            <a:off x="6417179" y="2118946"/>
            <a:ext cx="2638898" cy="20310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Rural Skill: </a:t>
            </a:r>
            <a:r>
              <a:rPr lang="en-US" sz="2400" dirty="0" err="1" smtClean="0"/>
              <a:t>Gramin</a:t>
            </a:r>
            <a:r>
              <a:rPr lang="en-US" sz="2400" dirty="0" smtClean="0"/>
              <a:t> </a:t>
            </a:r>
            <a:r>
              <a:rPr lang="en-US" sz="2400" dirty="0" err="1" smtClean="0"/>
              <a:t>Kaushal</a:t>
            </a:r>
            <a:r>
              <a:rPr lang="en-US" sz="2400" dirty="0" smtClean="0"/>
              <a:t> Yojana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LWE: </a:t>
            </a:r>
            <a:r>
              <a:rPr lang="en-US" sz="2400" dirty="0" err="1" smtClean="0"/>
              <a:t>Roshni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J&amp;K : </a:t>
            </a:r>
            <a:r>
              <a:rPr lang="en-US" sz="2400" dirty="0" err="1" smtClean="0"/>
              <a:t>Himayat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180993" y="5995836"/>
            <a:ext cx="2753894" cy="7561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Urban Skill: </a:t>
            </a:r>
            <a:r>
              <a:rPr lang="en-US" sz="2800" u="sng" dirty="0" err="1" smtClean="0"/>
              <a:t>Antyodaya</a:t>
            </a:r>
            <a:r>
              <a:rPr lang="en-US" sz="2800" dirty="0" smtClean="0"/>
              <a:t> Yojana</a:t>
            </a:r>
            <a:endParaRPr lang="en-US" sz="2800" dirty="0"/>
          </a:p>
        </p:txBody>
      </p:sp>
      <p:sp>
        <p:nvSpPr>
          <p:cNvPr id="10" name="Rectangular Callout 9"/>
          <p:cNvSpPr/>
          <p:nvPr/>
        </p:nvSpPr>
        <p:spPr>
          <a:xfrm>
            <a:off x="0" y="1089415"/>
            <a:ext cx="4941024" cy="1249291"/>
          </a:xfrm>
          <a:prstGeom prst="wedgeRectCallout">
            <a:avLst>
              <a:gd name="adj1" fmla="val -19409"/>
              <a:gd name="adj2" fmla="val 1145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++ Rural SHG, Bank Loan: </a:t>
            </a:r>
          </a:p>
          <a:p>
            <a:pPr algn="ctr"/>
            <a:r>
              <a:rPr lang="en-US" sz="3600" u="sng" dirty="0" smtClean="0"/>
              <a:t>DD ANTYODAYA YOJANA</a:t>
            </a:r>
            <a:endParaRPr lang="en-US" sz="3600" u="sng" dirty="0"/>
          </a:p>
        </p:txBody>
      </p:sp>
      <p:sp>
        <p:nvSpPr>
          <p:cNvPr id="11" name="Right Arrow 10"/>
          <p:cNvSpPr/>
          <p:nvPr/>
        </p:nvSpPr>
        <p:spPr>
          <a:xfrm>
            <a:off x="5973313" y="3083289"/>
            <a:ext cx="651088" cy="4923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718688" y="4658387"/>
            <a:ext cx="3112935" cy="4923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5513" y="795523"/>
            <a:ext cx="3175047" cy="208466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883400" y="795523"/>
          <a:ext cx="2108200" cy="584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minority? National Commission for Minorities Act 1992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42199538"/>
              </p:ext>
            </p:extLst>
          </p:nvPr>
        </p:nvGraphicFramePr>
        <p:xfrm>
          <a:off x="86510" y="1739900"/>
          <a:ext cx="6096000" cy="511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own Arrow 2"/>
          <p:cNvSpPr/>
          <p:nvPr/>
        </p:nvSpPr>
        <p:spPr>
          <a:xfrm>
            <a:off x="6307073" y="2044700"/>
            <a:ext cx="868427" cy="459740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Increasing Population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Left-Right Arrow 1"/>
          <p:cNvSpPr/>
          <p:nvPr/>
        </p:nvSpPr>
        <p:spPr>
          <a:xfrm>
            <a:off x="27838" y="2516118"/>
            <a:ext cx="6154672" cy="728138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Schemes by Minority Affairs Ministry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0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2C1C84-2ED5-49B6-8087-C6BFE17EE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12C1C84-2ED5-49B6-8087-C6BFE17EE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3BE377-FB17-4391-8141-E3E3BFF2C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D3BE377-FB17-4391-8141-E3E3BFF2C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F295E4-ED4E-448A-BDA0-8C361CBF3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04F295E4-ED4E-448A-BDA0-8C361CBF3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B7C739-D0AC-4B6A-931F-8F6FBCE5B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C6B7C739-D0AC-4B6A-931F-8F6FBCE5B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47224-55F7-41A1-B338-8FD5B323D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45847224-55F7-41A1-B338-8FD5B323D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4B80FA-B823-41C8-BEB7-B98C5F151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B24B80FA-B823-41C8-BEB7-B98C5F1514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A0ED28-FF55-48B4-8773-52B820398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C8A0ED28-FF55-48B4-8773-52B820398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E6D9CA-25EA-470F-BA0D-8264B5DB1F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E2E6D9CA-25EA-470F-BA0D-8264B5DB1F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3C4B93-7439-4685-B9C4-946449D8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473C4B93-7439-4685-B9C4-946449D8D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B9CE3B-F4EB-4238-B30D-92FC6A243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DCB9CE3B-F4EB-4238-B30D-92FC6A243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2E0375-CB9F-4C92-85A7-63C13D7D7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022E0375-CB9F-4C92-85A7-63C13D7D7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A7E0DA-17BF-4E46-86B3-E691ED25C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B9A7E0DA-17BF-4E46-86B3-E691ED25C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8D3EB8-5228-4EB5-B460-4E4DA491C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F98D3EB8-5228-4EB5-B460-4E4DA491C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595518-6230-43A4-9354-B29FC71ED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08595518-6230-43A4-9354-B29FC71ED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45DC23-267E-4A46-A625-A20F6D017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graphicEl>
                                              <a:dgm id="{BA45DC23-267E-4A46-A625-A20F6D017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F6E1BF-9E80-4B99-81D1-5C7EDB1FB8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graphicEl>
                                              <a:dgm id="{33F6E1BF-9E80-4B99-81D1-5C7EDB1FB8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7BC3C7-B0F9-4D03-9F4A-9D08DE8E98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207BC3C7-B0F9-4D03-9F4A-9D08DE8E98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599673-9004-4618-A2AA-BDD5F1554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61599673-9004-4618-A2AA-BDD5F1554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B11741-C1D6-49BB-A1A5-DD5650694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09B11741-C1D6-49BB-A1A5-DD5650694B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E098E5-45A0-492B-A684-656D80D16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graphicEl>
                                              <a:dgm id="{2EE098E5-45A0-492B-A684-656D80D16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498102-F4E5-4AFD-A57A-8A481E989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>
                                            <p:graphicEl>
                                              <a:dgm id="{F4498102-F4E5-4AFD-A57A-8A481E989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73919E-AD8A-40AF-BE4D-EB2BDAA4B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graphicEl>
                                              <a:dgm id="{C873919E-AD8A-40AF-BE4D-EB2BDAA4B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991929-FF69-4BF8-BED2-0DCEA9085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graphicEl>
                                              <a:dgm id="{F2991929-FF69-4BF8-BED2-0DCEA9085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DBC70F-C2E1-4E8E-884A-2A94F8406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graphicEl>
                                              <a:dgm id="{50DBC70F-C2E1-4E8E-884A-2A94F8406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Gujarat State Minority list (commission not setup, although can set up)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14300" y="931303"/>
          <a:ext cx="6946900" cy="3945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443" y="3639060"/>
            <a:ext cx="4439557" cy="32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400E9-A113-4466-960F-56811E04A5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52400E9-A113-4466-960F-56811E04A5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FF00C4-1D73-4F89-BFBC-16653B1FB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CFF00C4-1D73-4F89-BFBC-16653B1FB1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7166A5-6627-4C5D-BA09-7968183E9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67166A5-6627-4C5D-BA09-7968183E9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5AC908-7FD0-4931-9EC2-A69F9FF76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75AC908-7FD0-4931-9EC2-A69F9FF768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4CB2B7-DFE8-4072-A9EF-44E48E26D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54CB2B7-DFE8-4072-A9EF-44E48E26D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9A1F6D-1E46-40B0-9ACF-134E786C3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339A1F6D-1E46-40B0-9ACF-134E786C3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Minority is Majority? [Census 2011]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2"/>
            <a:ext cx="4576552" cy="6062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442" y="5201628"/>
            <a:ext cx="6961558" cy="1656371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595618" y="855677"/>
            <a:ext cx="1586824" cy="847288"/>
          </a:xfrm>
          <a:prstGeom prst="fram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0" y="5587068"/>
            <a:ext cx="595618" cy="1199626"/>
          </a:xfrm>
          <a:prstGeom prst="fram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721083" y="3389152"/>
            <a:ext cx="4278385" cy="1704572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Because PIL that Muslims are getting minority scheme benefit in Kashmir</a:t>
            </a:r>
            <a:endParaRPr lang="en-US" sz="3200" dirty="0"/>
          </a:p>
        </p:txBody>
      </p:sp>
      <p:sp>
        <p:nvSpPr>
          <p:cNvPr id="12" name="Rectangular Callout 11"/>
          <p:cNvSpPr/>
          <p:nvPr/>
        </p:nvSpPr>
        <p:spPr>
          <a:xfrm>
            <a:off x="1627464" y="2055303"/>
            <a:ext cx="1283515" cy="419449"/>
          </a:xfrm>
          <a:prstGeom prst="wedgeRectCallout">
            <a:avLst>
              <a:gd name="adj1" fmla="val -76024"/>
              <a:gd name="adj2" fmla="val -581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SIKH (75%+)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1174459" y="4010392"/>
            <a:ext cx="1115735" cy="804889"/>
          </a:xfrm>
          <a:prstGeom prst="wedgeRectCallout">
            <a:avLst>
              <a:gd name="adj1" fmla="val -40724"/>
              <a:gd name="adj2" fmla="val -65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Buddhism (58%)</a:t>
            </a:r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66696378"/>
              </p:ext>
            </p:extLst>
          </p:nvPr>
        </p:nvGraphicFramePr>
        <p:xfrm>
          <a:off x="3508132" y="903427"/>
          <a:ext cx="5723792" cy="261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966" y="327461"/>
            <a:ext cx="1448586" cy="14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CF69EEA-ED9A-4B93-AB93-3AAC159C6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graphicEl>
                                              <a:dgm id="{1CF69EEA-ED9A-4B93-AB93-3AAC159C6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graphicEl>
                                              <a:dgm id="{1CF69EEA-ED9A-4B93-AB93-3AAC159C65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1CF69EEA-ED9A-4B93-AB93-3AAC159C65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DFE32F9-010B-4FAD-9F3A-F01A59E9E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graphicEl>
                                              <a:dgm id="{9DFE32F9-010B-4FAD-9F3A-F01A59E9E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graphicEl>
                                              <a:dgm id="{9DFE32F9-010B-4FAD-9F3A-F01A59E9E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9DFE32F9-010B-4FAD-9F3A-F01A59E9E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0184D46-785A-4EB2-96B7-7F0F56A42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graphicEl>
                                              <a:dgm id="{C0184D46-785A-4EB2-96B7-7F0F56A42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graphicEl>
                                              <a:dgm id="{C0184D46-785A-4EB2-96B7-7F0F56A42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graphicEl>
                                              <a:dgm id="{C0184D46-785A-4EB2-96B7-7F0F56A42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Graphic spid="1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152</TotalTime>
  <Words>1694</Words>
  <Application>Microsoft Office PowerPoint</Application>
  <PresentationFormat>On-screen Show (4:3)</PresentationFormat>
  <Paragraphs>273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Why Skill People?</vt:lpstr>
      <vt:lpstr>Skilling: Challenges</vt:lpstr>
      <vt:lpstr>PowerPoint Presentation</vt:lpstr>
      <vt:lpstr>2014: Skill India -&gt; 2015: National Skill Mission skill 40 cr Indians by 2022. [farmer income 2x is separate thing.]</vt:lpstr>
      <vt:lpstr>22 Core Schemes: [60:40|90:10]</vt:lpstr>
      <vt:lpstr>Who is minority? National Commission for Minorities Act 1992</vt:lpstr>
      <vt:lpstr>Gujarat State Minority list (commission not setup, although can set up)</vt:lpstr>
      <vt:lpstr>Minority is Majority? [Census 2011]</vt:lpstr>
      <vt:lpstr>Hindu Minority? [Census 2011]</vt:lpstr>
      <vt:lpstr>Ustaad: Up gradation of Traditional Skills in Arts, Resources and Goods (2015, Minority Affairs): NID, NIFT, “Hunar Haat”</vt:lpstr>
      <vt:lpstr>Minority Affairs Ministry -&gt; skilling programs</vt:lpstr>
      <vt:lpstr>28 CSS=&gt; 6 Core of the Core Schemes</vt:lpstr>
      <vt:lpstr>SANKALP &amp; STRIVE</vt:lpstr>
      <vt:lpstr>PowerPoint Presentation</vt:lpstr>
      <vt:lpstr>Labour welfare: Unemployment</vt:lpstr>
      <vt:lpstr>Why Make in India?</vt:lpstr>
      <vt:lpstr>Direct jump to high-end, high-skill mfg =Problem</vt:lpstr>
      <vt:lpstr>Comm Ministry-&gt;DIPP -&gt; Make in India (2014), focus 25 sectors</vt:lpstr>
      <vt:lpstr>Comm Ministry-&gt;DIPP -&gt; Make in India (2014), focus 25 sectors</vt:lpstr>
      <vt:lpstr>World Bank: Ease of Doing Biz. Did Make in India improve ranking?</vt:lpstr>
      <vt:lpstr>Innovation, STARTUP (SELF_STUDY) LINK</vt:lpstr>
      <vt:lpstr>IYB 2017: regarding IPR &amp; innovation</vt:lpstr>
      <vt:lpstr>PowerPoint Presentation</vt:lpstr>
      <vt:lpstr>Make in India</vt:lpstr>
      <vt:lpstr>Mock Question for Mains GSM2 &amp; 3</vt:lpstr>
      <vt:lpstr>Sectors: 1) Agriculture 2) Mfg. Industries: Location factors?</vt:lpstr>
      <vt:lpstr>PowerPoint Presentation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37</cp:revision>
  <dcterms:created xsi:type="dcterms:W3CDTF">2017-04-16T12:02:00Z</dcterms:created>
  <dcterms:modified xsi:type="dcterms:W3CDTF">2017-06-04T18:23:03Z</dcterms:modified>
</cp:coreProperties>
</file>